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9" r:id="rId2"/>
    <p:sldId id="257" r:id="rId3"/>
    <p:sldId id="258" r:id="rId4"/>
    <p:sldId id="272" r:id="rId5"/>
    <p:sldId id="266" r:id="rId6"/>
    <p:sldId id="273" r:id="rId7"/>
    <p:sldId id="267" r:id="rId8"/>
    <p:sldId id="259" r:id="rId9"/>
    <p:sldId id="263" r:id="rId10"/>
    <p:sldId id="274" r:id="rId11"/>
    <p:sldId id="256" r:id="rId12"/>
    <p:sldId id="275" r:id="rId13"/>
    <p:sldId id="265" r:id="rId14"/>
    <p:sldId id="264" r:id="rId15"/>
    <p:sldId id="277" r:id="rId16"/>
    <p:sldId id="271" r:id="rId17"/>
    <p:sldId id="276" r:id="rId1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o casas" initials="ac" lastIdx="1" clrIdx="0">
    <p:extLst>
      <p:ext uri="{19B8F6BF-5375-455C-9EA6-DF929625EA0E}">
        <p15:presenceInfo xmlns:p15="http://schemas.microsoft.com/office/powerpoint/2012/main" userId="c70ae0461e4065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6F48"/>
    <a:srgbClr val="B51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743" autoAdjust="0"/>
  </p:normalViewPr>
  <p:slideViewPr>
    <p:cSldViewPr snapToGrid="0">
      <p:cViewPr varScale="1">
        <p:scale>
          <a:sx n="103" d="100"/>
          <a:sy n="103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145AD-1DA5-4FB0-8331-DE43D6164415}" type="datetimeFigureOut">
              <a:rPr lang="es-AR" smtClean="0"/>
              <a:t>25/5/2024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976C44-A8F8-442B-B549-A0EE09AC509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88532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76C44-A8F8-442B-B549-A0EE09AC5098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10762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76C44-A8F8-442B-B549-A0EE09AC5098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6744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76C44-A8F8-442B-B549-A0EE09AC5098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08365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76C44-A8F8-442B-B549-A0EE09AC5098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84636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76C44-A8F8-442B-B549-A0EE09AC5098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87218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76C44-A8F8-442B-B549-A0EE09AC5098}" type="slidenum">
              <a:rPr lang="es-AR" smtClean="0"/>
              <a:t>15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97036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976C44-A8F8-442B-B549-A0EE09AC5098}" type="slidenum">
              <a:rPr lang="es-AR" smtClean="0"/>
              <a:t>16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60483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5568F-FC56-3F65-B9F6-93AC79A21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495DE1-C81B-E1D3-142C-A62293FBF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EBEFF6-90DB-04C7-3AC8-0BD663411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10A-ABC9-46F6-977C-408EF9DC7D40}" type="datetimeFigureOut">
              <a:rPr lang="es-AR" smtClean="0"/>
              <a:t>25/5/2024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3EDFCB-B23B-4E6F-A56A-E459BB022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7B47E5-3999-CF8D-19B2-93BA14C5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AD1-500F-4B8D-B890-5475BBE38E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4758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D4F42-B8D6-EAC7-11E1-B58A4897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2FC1170-F5D8-683D-4688-EFCE0D5B7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2AC306-5453-CDCD-F51D-ABE1ACDAB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10A-ABC9-46F6-977C-408EF9DC7D40}" type="datetimeFigureOut">
              <a:rPr lang="es-AR" smtClean="0"/>
              <a:t>25/5/2024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ECCAC0-6424-924D-30CA-1A525646A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A98288-1DD1-9248-1D98-BAB8CAD5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AD1-500F-4B8D-B890-5475BBE38E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07913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A72D7A8-1B08-28E9-4A0B-2247BCA084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29D04B-4A64-DB30-6265-90308AF62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930A4F-EE25-D4AE-333E-799F44E3E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10A-ABC9-46F6-977C-408EF9DC7D40}" type="datetimeFigureOut">
              <a:rPr lang="es-AR" smtClean="0"/>
              <a:t>25/5/2024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AC317B-A979-7AA3-2FA5-DDC622B6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F47BAB-5A68-0EB3-5780-51E413E3D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AD1-500F-4B8D-B890-5475BBE38E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304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4E382-A4EE-1C04-C04C-004A7D073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7090E1-0B39-6C0D-59AF-C03428DE3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210F4D-5832-496D-6C36-E266854C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10A-ABC9-46F6-977C-408EF9DC7D40}" type="datetimeFigureOut">
              <a:rPr lang="es-AR" smtClean="0"/>
              <a:t>25/5/2024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155880-A087-1672-5606-456149B49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97A907-E81D-22EB-B387-D0F70B0B6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AD1-500F-4B8D-B890-5475BBE38E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8593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C7116-2483-15A4-A5F7-6861D80BE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ECC59F-A0E0-2825-0BB3-2CD08D86E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7F9E68-DD30-B821-F83B-7B47F605E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10A-ABC9-46F6-977C-408EF9DC7D40}" type="datetimeFigureOut">
              <a:rPr lang="es-AR" smtClean="0"/>
              <a:t>25/5/2024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713DA4-21F6-AEEC-5C55-B572E0E82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695C6E-A2C4-1CDC-072D-95919B423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AD1-500F-4B8D-B890-5475BBE38E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78140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89566A-11FF-3BCE-987D-FED88DC4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535150-E6CA-37F7-1E88-96FAD30F4C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FFFF20-134F-72EE-7CD8-334FA02B4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8557CA-BD01-89D5-BA6A-9B5F5FD15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10A-ABC9-46F6-977C-408EF9DC7D40}" type="datetimeFigureOut">
              <a:rPr lang="es-AR" smtClean="0"/>
              <a:t>25/5/2024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063FC5-0C99-3A80-8DC5-A32C00BCD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C30436-1704-D22C-0D5D-B293EA981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AD1-500F-4B8D-B890-5475BBE38E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5388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AEC29-B397-9D2F-86A8-6113E6750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1C7D07-0C3E-7D2C-9FBE-0C77B6A82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E189F9A-E251-BEC1-84B6-FAB2E08E8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B4328EF-1626-41E9-3194-82732B3D26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D24929-7D3E-7B96-D539-A59B5D44B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6D28B02-5E2D-66EC-9631-5CA176C87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10A-ABC9-46F6-977C-408EF9DC7D40}" type="datetimeFigureOut">
              <a:rPr lang="es-AR" smtClean="0"/>
              <a:t>25/5/2024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8A8501D-E922-28DD-76FA-7BC2FD8A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B0545E9-8380-52D9-0152-E7B648699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AD1-500F-4B8D-B890-5475BBE38E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4858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B095A-9C89-9715-BB43-3463AC4C9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AF688F5-966F-10F7-8FE3-DF6EB8A90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10A-ABC9-46F6-977C-408EF9DC7D40}" type="datetimeFigureOut">
              <a:rPr lang="es-AR" smtClean="0"/>
              <a:t>25/5/2024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829679B-53D6-3901-AD81-65B3FFC09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FCD0FBC-F019-3BC6-03E4-3DBB0B41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AD1-500F-4B8D-B890-5475BBE38E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26835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D93E7CD-BAF6-1CCA-E336-CD86C19B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10A-ABC9-46F6-977C-408EF9DC7D40}" type="datetimeFigureOut">
              <a:rPr lang="es-AR" smtClean="0"/>
              <a:t>25/5/2024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C00AEC6-4530-F015-54E4-A50995F72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87629D-B968-06A2-B487-B65D79EDA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AD1-500F-4B8D-B890-5475BBE38E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94163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97E6E-02C6-B242-BBB3-A2B316E68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A0D665-C322-5696-D190-A3FA775A3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83AE085-48F4-4282-8981-C9F4E2FBA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CBB69D-DAF1-8132-4944-69F25A17A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10A-ABC9-46F6-977C-408EF9DC7D40}" type="datetimeFigureOut">
              <a:rPr lang="es-AR" smtClean="0"/>
              <a:t>25/5/2024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1EE999-51C2-975F-F53A-E8C7AF69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934F62-D4C5-7E76-5DD5-397849A3C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AD1-500F-4B8D-B890-5475BBE38E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41746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B34628-0013-B387-5B47-1DD2ACCC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A69B46C-538A-F064-1713-AD1988332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5EBCB2-4625-3185-69FB-4E0CCECD2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774166-8094-D1E1-D9F3-18B33F036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5C10A-ABC9-46F6-977C-408EF9DC7D40}" type="datetimeFigureOut">
              <a:rPr lang="es-AR" smtClean="0"/>
              <a:t>25/5/2024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65A817-FA3C-7189-6879-E3133DD5E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94746F-08F1-2F09-3609-8F86BB41E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57AD1-500F-4B8D-B890-5475BBE38E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19987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0E30FD-93A4-8A42-1596-AE016B279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15D99F-11A5-7FC2-74DB-DDA5D43CE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48D9A0-44CA-9324-84B5-D62CAC8E2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5C10A-ABC9-46F6-977C-408EF9DC7D40}" type="datetimeFigureOut">
              <a:rPr lang="es-AR" smtClean="0"/>
              <a:t>25/5/2024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3DB15C-C6D6-4B97-2B47-6C81091112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1ACD9-B0F8-1659-C26E-14B27722B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57AD1-500F-4B8D-B890-5475BBE38E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17357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eb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25.jpg"/><Relationship Id="rId3" Type="http://schemas.openxmlformats.org/officeDocument/2006/relationships/image" Target="../media/image23.jpg"/><Relationship Id="rId7" Type="http://schemas.openxmlformats.org/officeDocument/2006/relationships/image" Target="../media/image2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8.png"/><Relationship Id="rId3" Type="http://schemas.openxmlformats.org/officeDocument/2006/relationships/image" Target="../media/image26.png"/><Relationship Id="rId7" Type="http://schemas.openxmlformats.org/officeDocument/2006/relationships/image" Target="../media/image6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1.png"/><Relationship Id="rId5" Type="http://schemas.openxmlformats.org/officeDocument/2006/relationships/image" Target="../media/image24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webp"/><Relationship Id="rId7" Type="http://schemas.openxmlformats.org/officeDocument/2006/relationships/image" Target="../media/image11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3.jp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webp"/><Relationship Id="rId7" Type="http://schemas.openxmlformats.org/officeDocument/2006/relationships/image" Target="../media/image11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3.jp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webp"/><Relationship Id="rId7" Type="http://schemas.openxmlformats.org/officeDocument/2006/relationships/image" Target="../media/image11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openxmlformats.org/officeDocument/2006/relationships/image" Target="../media/image3.jp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eb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eb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554300DB-95A5-9AF7-1690-314B51348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44" r="-106" b="61497"/>
          <a:stretch/>
        </p:blipFill>
        <p:spPr>
          <a:xfrm>
            <a:off x="5726648" y="1127499"/>
            <a:ext cx="2409035" cy="1820413"/>
          </a:xfrm>
          <a:prstGeom prst="roundRect">
            <a:avLst>
              <a:gd name="adj" fmla="val 0"/>
            </a:avLst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8C77A81C-CDE8-4662-7198-F0C5961CAA3E}"/>
              </a:ext>
            </a:extLst>
          </p:cNvPr>
          <p:cNvSpPr/>
          <p:nvPr/>
        </p:nvSpPr>
        <p:spPr>
          <a:xfrm>
            <a:off x="5461581" y="2471577"/>
            <a:ext cx="748387" cy="62683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4CF0C5C-F8A2-9EE0-7416-96AD93FA2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88" y="4469332"/>
            <a:ext cx="2165350" cy="205708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5B5C904-BD14-182E-0256-1B8728FE0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213" y="4891963"/>
            <a:ext cx="2156754" cy="121182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AB8C78A6-7DFD-F782-27D0-68D4AF029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43" y="3017909"/>
            <a:ext cx="2165350" cy="2165350"/>
          </a:xfrm>
          <a:prstGeom prst="rect">
            <a:avLst/>
          </a:prstGeom>
        </p:spPr>
      </p:pic>
      <p:cxnSp>
        <p:nvCxnSpPr>
          <p:cNvPr id="127" name="Conector recto de flecha 126">
            <a:extLst>
              <a:ext uri="{FF2B5EF4-FFF2-40B4-BE49-F238E27FC236}">
                <a16:creationId xmlns:a16="http://schemas.microsoft.com/office/drawing/2014/main" id="{64EFEB22-2F03-F39C-360C-82D9974342E7}"/>
              </a:ext>
            </a:extLst>
          </p:cNvPr>
          <p:cNvCxnSpPr>
            <a:cxnSpLocks/>
          </p:cNvCxnSpPr>
          <p:nvPr/>
        </p:nvCxnSpPr>
        <p:spPr>
          <a:xfrm flipV="1">
            <a:off x="1545146" y="4273420"/>
            <a:ext cx="1161285" cy="803994"/>
          </a:xfrm>
          <a:prstGeom prst="straightConnector1">
            <a:avLst/>
          </a:prstGeom>
          <a:ln w="7620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34BFE55B-3057-6B62-6BDB-890D4836FBE6}"/>
              </a:ext>
            </a:extLst>
          </p:cNvPr>
          <p:cNvCxnSpPr>
            <a:cxnSpLocks/>
          </p:cNvCxnSpPr>
          <p:nvPr/>
        </p:nvCxnSpPr>
        <p:spPr>
          <a:xfrm>
            <a:off x="4770676" y="4481891"/>
            <a:ext cx="1103048" cy="595523"/>
          </a:xfrm>
          <a:prstGeom prst="straightConnector1">
            <a:avLst/>
          </a:prstGeom>
          <a:ln w="7620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D5979C38-9A0E-A278-B54E-29DE7EF120E0}"/>
              </a:ext>
            </a:extLst>
          </p:cNvPr>
          <p:cNvCxnSpPr>
            <a:cxnSpLocks/>
          </p:cNvCxnSpPr>
          <p:nvPr/>
        </p:nvCxnSpPr>
        <p:spPr>
          <a:xfrm>
            <a:off x="1545146" y="3299618"/>
            <a:ext cx="992297" cy="367676"/>
          </a:xfrm>
          <a:prstGeom prst="straightConnector1">
            <a:avLst/>
          </a:prstGeom>
          <a:ln w="7620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6F4B3A5B-D060-DA41-57C4-51A5191FA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37" y="2584580"/>
            <a:ext cx="1287739" cy="1287739"/>
          </a:xfrm>
          <a:prstGeom prst="rect">
            <a:avLst/>
          </a:prstGeom>
        </p:spPr>
      </p:pic>
      <p:grpSp>
        <p:nvGrpSpPr>
          <p:cNvPr id="43" name="Grupo 42">
            <a:extLst>
              <a:ext uri="{FF2B5EF4-FFF2-40B4-BE49-F238E27FC236}">
                <a16:creationId xmlns:a16="http://schemas.microsoft.com/office/drawing/2014/main" id="{B6BBA256-93DC-97E9-3DBC-F9017673EDCE}"/>
              </a:ext>
            </a:extLst>
          </p:cNvPr>
          <p:cNvGrpSpPr/>
          <p:nvPr/>
        </p:nvGrpSpPr>
        <p:grpSpPr>
          <a:xfrm rot="3742646">
            <a:off x="4087491" y="1156250"/>
            <a:ext cx="1366372" cy="1392777"/>
            <a:chOff x="6763207" y="2566024"/>
            <a:chExt cx="1366372" cy="1392777"/>
          </a:xfrm>
        </p:grpSpPr>
        <p:cxnSp>
          <p:nvCxnSpPr>
            <p:cNvPr id="41" name="Conector recto de flecha 40">
              <a:extLst>
                <a:ext uri="{FF2B5EF4-FFF2-40B4-BE49-F238E27FC236}">
                  <a16:creationId xmlns:a16="http://schemas.microsoft.com/office/drawing/2014/main" id="{F00F9DE5-494B-5B82-11FA-5BF9D4E96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3207" y="2566024"/>
              <a:ext cx="1298483" cy="1217067"/>
            </a:xfrm>
            <a:prstGeom prst="straightConnector1">
              <a:avLst/>
            </a:prstGeom>
            <a:ln w="76200">
              <a:solidFill>
                <a:srgbClr val="B517B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de flecha 41">
              <a:extLst>
                <a:ext uri="{FF2B5EF4-FFF2-40B4-BE49-F238E27FC236}">
                  <a16:creationId xmlns:a16="http://schemas.microsoft.com/office/drawing/2014/main" id="{D0F2CF76-E68D-E0DA-7BF5-26F8CAC78B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8708" y="2808686"/>
              <a:ext cx="1200871" cy="1150115"/>
            </a:xfrm>
            <a:prstGeom prst="straightConnector1">
              <a:avLst/>
            </a:prstGeom>
            <a:ln w="76200">
              <a:solidFill>
                <a:srgbClr val="B517B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Imagen 44">
            <a:extLst>
              <a:ext uri="{FF2B5EF4-FFF2-40B4-BE49-F238E27FC236}">
                <a16:creationId xmlns:a16="http://schemas.microsoft.com/office/drawing/2014/main" id="{D8F781AD-5CE4-448B-41A0-324FB38370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582" y="2992571"/>
            <a:ext cx="1468000" cy="1468000"/>
          </a:xfrm>
          <a:prstGeom prst="rect">
            <a:avLst/>
          </a:prstGeom>
        </p:spPr>
      </p:pic>
      <p:grpSp>
        <p:nvGrpSpPr>
          <p:cNvPr id="52" name="Grupo 51">
            <a:extLst>
              <a:ext uri="{FF2B5EF4-FFF2-40B4-BE49-F238E27FC236}">
                <a16:creationId xmlns:a16="http://schemas.microsoft.com/office/drawing/2014/main" id="{A2C1ABB3-93B4-542D-6DE9-276F0C5F1B1D}"/>
              </a:ext>
            </a:extLst>
          </p:cNvPr>
          <p:cNvGrpSpPr/>
          <p:nvPr/>
        </p:nvGrpSpPr>
        <p:grpSpPr>
          <a:xfrm rot="4196465">
            <a:off x="8224581" y="2419212"/>
            <a:ext cx="1366372" cy="1392777"/>
            <a:chOff x="6763207" y="2566024"/>
            <a:chExt cx="1366372" cy="1392777"/>
          </a:xfrm>
        </p:grpSpPr>
        <p:cxnSp>
          <p:nvCxnSpPr>
            <p:cNvPr id="53" name="Conector recto de flecha 52">
              <a:extLst>
                <a:ext uri="{FF2B5EF4-FFF2-40B4-BE49-F238E27FC236}">
                  <a16:creationId xmlns:a16="http://schemas.microsoft.com/office/drawing/2014/main" id="{8B3085A0-01D7-DC3B-A66B-1944BD4FF5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3207" y="2566024"/>
              <a:ext cx="1298483" cy="1217067"/>
            </a:xfrm>
            <a:prstGeom prst="straightConnector1">
              <a:avLst/>
            </a:prstGeom>
            <a:ln w="76200">
              <a:solidFill>
                <a:srgbClr val="B517B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>
              <a:extLst>
                <a:ext uri="{FF2B5EF4-FFF2-40B4-BE49-F238E27FC236}">
                  <a16:creationId xmlns:a16="http://schemas.microsoft.com/office/drawing/2014/main" id="{F0C3FCF9-A176-7855-8C91-E422ACF510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28708" y="2808686"/>
              <a:ext cx="1200871" cy="1150115"/>
            </a:xfrm>
            <a:prstGeom prst="straightConnector1">
              <a:avLst/>
            </a:prstGeom>
            <a:ln w="76200">
              <a:solidFill>
                <a:srgbClr val="B517B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4CD5DD8E-E084-18BE-4A5D-63B00B7898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582" y="924444"/>
            <a:ext cx="1269577" cy="1269577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E620ED78-FF89-FEE7-B5C0-583094E1BE81}"/>
              </a:ext>
            </a:extLst>
          </p:cNvPr>
          <p:cNvGrpSpPr/>
          <p:nvPr/>
        </p:nvGrpSpPr>
        <p:grpSpPr>
          <a:xfrm rot="1368224">
            <a:off x="4537551" y="2464133"/>
            <a:ext cx="1136485" cy="1415991"/>
            <a:chOff x="6012328" y="2218324"/>
            <a:chExt cx="1136485" cy="1415991"/>
          </a:xfrm>
        </p:grpSpPr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992E749E-AC69-A302-2A5A-D36030A197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2328" y="2218324"/>
              <a:ext cx="944071" cy="1240280"/>
            </a:xfrm>
            <a:prstGeom prst="straightConnector1">
              <a:avLst/>
            </a:prstGeom>
            <a:ln w="76200">
              <a:solidFill>
                <a:srgbClr val="B517B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de flecha 17">
              <a:extLst>
                <a:ext uri="{FF2B5EF4-FFF2-40B4-BE49-F238E27FC236}">
                  <a16:creationId xmlns:a16="http://schemas.microsoft.com/office/drawing/2014/main" id="{BEC1C324-33BF-4D85-AA2B-3C80CE34CB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7829" y="2359943"/>
              <a:ext cx="970984" cy="1274372"/>
            </a:xfrm>
            <a:prstGeom prst="straightConnector1">
              <a:avLst/>
            </a:prstGeom>
            <a:ln w="76200">
              <a:solidFill>
                <a:srgbClr val="B517B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E43DEC2-206F-4080-FAAB-5A1DD73D053C}"/>
              </a:ext>
            </a:extLst>
          </p:cNvPr>
          <p:cNvSpPr txBox="1"/>
          <p:nvPr/>
        </p:nvSpPr>
        <p:spPr>
          <a:xfrm>
            <a:off x="6245817" y="449162"/>
            <a:ext cx="1938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servidor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F150989-EC19-6EAB-CBFE-98D0628076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7739">
            <a:off x="2543038" y="659201"/>
            <a:ext cx="1575804" cy="1575804"/>
          </a:xfrm>
          <a:prstGeom prst="rect">
            <a:avLst/>
          </a:prstGeom>
        </p:spPr>
      </p:pic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A90AE0E-A913-AE50-CEEF-E96B7DE093B1}"/>
              </a:ext>
            </a:extLst>
          </p:cNvPr>
          <p:cNvCxnSpPr>
            <a:cxnSpLocks/>
          </p:cNvCxnSpPr>
          <p:nvPr/>
        </p:nvCxnSpPr>
        <p:spPr>
          <a:xfrm flipH="1">
            <a:off x="8076062" y="1804863"/>
            <a:ext cx="1492233" cy="389158"/>
          </a:xfrm>
          <a:prstGeom prst="straightConnector1">
            <a:avLst/>
          </a:prstGeom>
          <a:ln w="7620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468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580ED20C-1FBC-72DF-1113-72AE8ABA20DE}"/>
              </a:ext>
            </a:extLst>
          </p:cNvPr>
          <p:cNvCxnSpPr>
            <a:cxnSpLocks/>
          </p:cNvCxnSpPr>
          <p:nvPr/>
        </p:nvCxnSpPr>
        <p:spPr>
          <a:xfrm flipH="1">
            <a:off x="5340377" y="4252687"/>
            <a:ext cx="7897" cy="1143377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FBC364AD-C209-6B3C-8082-9D970C094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37" y="4542603"/>
            <a:ext cx="1418508" cy="1063881"/>
          </a:xfrm>
          <a:prstGeom prst="rect">
            <a:avLst/>
          </a:prstGeom>
        </p:spPr>
      </p:pic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EEE8DB57-43FF-186A-16AB-F309C4E20097}"/>
              </a:ext>
            </a:extLst>
          </p:cNvPr>
          <p:cNvCxnSpPr>
            <a:cxnSpLocks/>
          </p:cNvCxnSpPr>
          <p:nvPr/>
        </p:nvCxnSpPr>
        <p:spPr>
          <a:xfrm>
            <a:off x="5330473" y="2974182"/>
            <a:ext cx="4173613" cy="608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E21ADC9F-FE98-2CF2-3820-8DBFBF8E8163}"/>
              </a:ext>
            </a:extLst>
          </p:cNvPr>
          <p:cNvCxnSpPr>
            <a:cxnSpLocks/>
          </p:cNvCxnSpPr>
          <p:nvPr/>
        </p:nvCxnSpPr>
        <p:spPr>
          <a:xfrm>
            <a:off x="4591723" y="2462270"/>
            <a:ext cx="0" cy="383324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2747128F-E534-CB3D-1577-ABAFAD16A7D3}"/>
              </a:ext>
            </a:extLst>
          </p:cNvPr>
          <p:cNvCxnSpPr>
            <a:cxnSpLocks/>
          </p:cNvCxnSpPr>
          <p:nvPr/>
        </p:nvCxnSpPr>
        <p:spPr>
          <a:xfrm>
            <a:off x="3934491" y="2585435"/>
            <a:ext cx="59993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9A89F539-725D-58EE-EAA8-8D272C6C738A}"/>
              </a:ext>
            </a:extLst>
          </p:cNvPr>
          <p:cNvCxnSpPr>
            <a:cxnSpLocks/>
          </p:cNvCxnSpPr>
          <p:nvPr/>
        </p:nvCxnSpPr>
        <p:spPr>
          <a:xfrm>
            <a:off x="3908298" y="2493168"/>
            <a:ext cx="415911" cy="0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CA1E43D-F835-A38A-DD06-3D935247E3EA}"/>
              </a:ext>
            </a:extLst>
          </p:cNvPr>
          <p:cNvCxnSpPr>
            <a:cxnSpLocks/>
          </p:cNvCxnSpPr>
          <p:nvPr/>
        </p:nvCxnSpPr>
        <p:spPr>
          <a:xfrm>
            <a:off x="1478175" y="3459956"/>
            <a:ext cx="0" cy="1504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D666442-DC4A-BE0F-78CE-957C253C1812}"/>
              </a:ext>
            </a:extLst>
          </p:cNvPr>
          <p:cNvCxnSpPr>
            <a:cxnSpLocks/>
          </p:cNvCxnSpPr>
          <p:nvPr/>
        </p:nvCxnSpPr>
        <p:spPr>
          <a:xfrm flipV="1">
            <a:off x="1693942" y="2409936"/>
            <a:ext cx="1195384" cy="1974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97F61A6-83AB-AA7C-C722-0CD7F77D573A}"/>
              </a:ext>
            </a:extLst>
          </p:cNvPr>
          <p:cNvCxnSpPr>
            <a:cxnSpLocks/>
          </p:cNvCxnSpPr>
          <p:nvPr/>
        </p:nvCxnSpPr>
        <p:spPr>
          <a:xfrm>
            <a:off x="1597801" y="3713798"/>
            <a:ext cx="0" cy="1150302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C20D8B3E-C89A-92B7-F5C5-88A6B36BB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46" y="3487087"/>
            <a:ext cx="1418508" cy="106388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4CF0C5C-F8A2-9EE0-7416-96AD93FA2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1" y="4638722"/>
            <a:ext cx="1594404" cy="151468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5B5C904-BD14-182E-0256-1B8728FE0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52615" y="2013017"/>
            <a:ext cx="1146289" cy="64406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7AF8F50-450E-C52C-3B12-3614E5B6B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54" y="1464895"/>
            <a:ext cx="1416177" cy="1416177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94EF993-AF44-5341-E20A-2EB417821D00}"/>
              </a:ext>
            </a:extLst>
          </p:cNvPr>
          <p:cNvCxnSpPr>
            <a:cxnSpLocks/>
          </p:cNvCxnSpPr>
          <p:nvPr/>
        </p:nvCxnSpPr>
        <p:spPr>
          <a:xfrm flipV="1">
            <a:off x="1693942" y="2318320"/>
            <a:ext cx="1195384" cy="19747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A540FEF-D443-BEDB-6CEC-9CFD49A2B219}"/>
              </a:ext>
            </a:extLst>
          </p:cNvPr>
          <p:cNvCxnSpPr>
            <a:cxnSpLocks/>
          </p:cNvCxnSpPr>
          <p:nvPr/>
        </p:nvCxnSpPr>
        <p:spPr>
          <a:xfrm>
            <a:off x="2718061" y="2328193"/>
            <a:ext cx="0" cy="1290265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ADA201D-DC93-F391-6F7D-AAC560B383B3}"/>
              </a:ext>
            </a:extLst>
          </p:cNvPr>
          <p:cNvCxnSpPr>
            <a:cxnSpLocks/>
          </p:cNvCxnSpPr>
          <p:nvPr/>
        </p:nvCxnSpPr>
        <p:spPr>
          <a:xfrm flipH="1">
            <a:off x="1559320" y="3713798"/>
            <a:ext cx="1128445" cy="8657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FC36EA70-2C99-DC4F-5561-D16013BC2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4" y="1560472"/>
            <a:ext cx="1440869" cy="1440869"/>
          </a:xfrm>
          <a:prstGeom prst="rect">
            <a:avLst/>
          </a:prstGeom>
        </p:spPr>
      </p:pic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5400090F-0D07-0ADE-9E04-CA175400632A}"/>
              </a:ext>
            </a:extLst>
          </p:cNvPr>
          <p:cNvCxnSpPr>
            <a:cxnSpLocks/>
          </p:cNvCxnSpPr>
          <p:nvPr/>
        </p:nvCxnSpPr>
        <p:spPr>
          <a:xfrm>
            <a:off x="2589425" y="2409936"/>
            <a:ext cx="0" cy="109526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3E128DB-A714-9AE1-3666-1D27E26A2E3D}"/>
              </a:ext>
            </a:extLst>
          </p:cNvPr>
          <p:cNvCxnSpPr>
            <a:cxnSpLocks/>
          </p:cNvCxnSpPr>
          <p:nvPr/>
        </p:nvCxnSpPr>
        <p:spPr>
          <a:xfrm>
            <a:off x="1454362" y="3486149"/>
            <a:ext cx="116501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4218724E-E10C-0CCD-FCA7-641E7CCC7E7C}"/>
              </a:ext>
            </a:extLst>
          </p:cNvPr>
          <p:cNvCxnSpPr>
            <a:cxnSpLocks/>
          </p:cNvCxnSpPr>
          <p:nvPr/>
        </p:nvCxnSpPr>
        <p:spPr>
          <a:xfrm flipV="1">
            <a:off x="4508229" y="2409936"/>
            <a:ext cx="0" cy="20232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67B44FE3-21BB-AD3D-1DD2-69450837454B}"/>
              </a:ext>
            </a:extLst>
          </p:cNvPr>
          <p:cNvCxnSpPr>
            <a:cxnSpLocks/>
          </p:cNvCxnSpPr>
          <p:nvPr/>
        </p:nvCxnSpPr>
        <p:spPr>
          <a:xfrm flipV="1">
            <a:off x="4417930" y="2462270"/>
            <a:ext cx="0" cy="27684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173564FA-9352-CDC3-18B2-3E887E4DBCAE}"/>
              </a:ext>
            </a:extLst>
          </p:cNvPr>
          <p:cNvCxnSpPr>
            <a:cxnSpLocks/>
          </p:cNvCxnSpPr>
          <p:nvPr/>
        </p:nvCxnSpPr>
        <p:spPr>
          <a:xfrm>
            <a:off x="4383033" y="2727883"/>
            <a:ext cx="5675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B7342512-3160-BE66-DA67-F3938A46B066}"/>
              </a:ext>
            </a:extLst>
          </p:cNvPr>
          <p:cNvCxnSpPr>
            <a:cxnSpLocks/>
          </p:cNvCxnSpPr>
          <p:nvPr/>
        </p:nvCxnSpPr>
        <p:spPr>
          <a:xfrm>
            <a:off x="4950619" y="2462270"/>
            <a:ext cx="0" cy="2952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87CEC471-5D24-7021-FA5B-DB8F5455A5FA}"/>
              </a:ext>
            </a:extLst>
          </p:cNvPr>
          <p:cNvCxnSpPr>
            <a:cxnSpLocks/>
          </p:cNvCxnSpPr>
          <p:nvPr/>
        </p:nvCxnSpPr>
        <p:spPr>
          <a:xfrm>
            <a:off x="4921196" y="2727883"/>
            <a:ext cx="3604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191DF5A5-42CA-F6AB-2CF2-8A56AE5D35FD}"/>
              </a:ext>
            </a:extLst>
          </p:cNvPr>
          <p:cNvCxnSpPr>
            <a:cxnSpLocks/>
          </p:cNvCxnSpPr>
          <p:nvPr/>
        </p:nvCxnSpPr>
        <p:spPr>
          <a:xfrm flipV="1">
            <a:off x="5259654" y="2484578"/>
            <a:ext cx="0" cy="2704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6B75574E-73FE-D04B-E63C-D49677D426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97" r="48581"/>
          <a:stretch/>
        </p:blipFill>
        <p:spPr>
          <a:xfrm rot="16200000">
            <a:off x="4574634" y="2028812"/>
            <a:ext cx="805792" cy="28834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3FD807C-6F02-81B5-BB6A-E54A145C7D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57" y="2007755"/>
            <a:ext cx="465069" cy="529182"/>
          </a:xfrm>
          <a:prstGeom prst="rect">
            <a:avLst/>
          </a:prstGeom>
        </p:spPr>
      </p:pic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E3449D5A-2593-105F-0F28-ED8DC9C80FDC}"/>
              </a:ext>
            </a:extLst>
          </p:cNvPr>
          <p:cNvCxnSpPr>
            <a:cxnSpLocks/>
          </p:cNvCxnSpPr>
          <p:nvPr/>
        </p:nvCxnSpPr>
        <p:spPr>
          <a:xfrm>
            <a:off x="4560861" y="2845594"/>
            <a:ext cx="779516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1E5E39F8-A9C5-A671-25CC-3DB988960047}"/>
              </a:ext>
            </a:extLst>
          </p:cNvPr>
          <p:cNvCxnSpPr>
            <a:cxnSpLocks/>
          </p:cNvCxnSpPr>
          <p:nvPr/>
        </p:nvCxnSpPr>
        <p:spPr>
          <a:xfrm flipH="1" flipV="1">
            <a:off x="5343275" y="2536937"/>
            <a:ext cx="10705" cy="1758838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88AE1454-BAF4-AFE6-02E5-62013D6E6A48}"/>
              </a:ext>
            </a:extLst>
          </p:cNvPr>
          <p:cNvCxnSpPr>
            <a:cxnSpLocks/>
          </p:cNvCxnSpPr>
          <p:nvPr/>
        </p:nvCxnSpPr>
        <p:spPr>
          <a:xfrm flipV="1">
            <a:off x="5421579" y="2564379"/>
            <a:ext cx="0" cy="2895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C221B830-E069-6EFF-704A-0527546C5803}"/>
              </a:ext>
            </a:extLst>
          </p:cNvPr>
          <p:cNvCxnSpPr>
            <a:cxnSpLocks/>
          </p:cNvCxnSpPr>
          <p:nvPr/>
        </p:nvCxnSpPr>
        <p:spPr>
          <a:xfrm>
            <a:off x="5421579" y="3807228"/>
            <a:ext cx="13768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F3608DDE-CC7E-7809-BBC7-55CCBCD7D4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131" y="1934395"/>
            <a:ext cx="671529" cy="671529"/>
          </a:xfrm>
          <a:prstGeom prst="rect">
            <a:avLst/>
          </a:prstGeom>
        </p:spPr>
      </p:pic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80B5C0C5-C7E7-41B8-1017-2545375357AB}"/>
              </a:ext>
            </a:extLst>
          </p:cNvPr>
          <p:cNvCxnSpPr>
            <a:cxnSpLocks/>
          </p:cNvCxnSpPr>
          <p:nvPr/>
        </p:nvCxnSpPr>
        <p:spPr>
          <a:xfrm flipH="1">
            <a:off x="5347552" y="3937836"/>
            <a:ext cx="990465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9610BDD4-2D38-B399-E82E-D96874C2C3CC}"/>
              </a:ext>
            </a:extLst>
          </p:cNvPr>
          <p:cNvCxnSpPr>
            <a:cxnSpLocks/>
          </p:cNvCxnSpPr>
          <p:nvPr/>
        </p:nvCxnSpPr>
        <p:spPr>
          <a:xfrm>
            <a:off x="3547726" y="4369203"/>
            <a:ext cx="19148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19B0B8A1-7C62-17C4-B201-4F0BFEBC8C42}"/>
              </a:ext>
            </a:extLst>
          </p:cNvPr>
          <p:cNvCxnSpPr>
            <a:cxnSpLocks/>
          </p:cNvCxnSpPr>
          <p:nvPr/>
        </p:nvCxnSpPr>
        <p:spPr>
          <a:xfrm flipH="1">
            <a:off x="3598069" y="4288674"/>
            <a:ext cx="1779883" cy="575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E3C30515-A5E6-413C-D1F4-416D9AC8F9BF}"/>
              </a:ext>
            </a:extLst>
          </p:cNvPr>
          <p:cNvCxnSpPr>
            <a:cxnSpLocks/>
          </p:cNvCxnSpPr>
          <p:nvPr/>
        </p:nvCxnSpPr>
        <p:spPr>
          <a:xfrm flipV="1">
            <a:off x="8055242" y="2653932"/>
            <a:ext cx="0" cy="2263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3885BD6A-F1D0-1917-F9C3-F5D6BF4C0823}"/>
              </a:ext>
            </a:extLst>
          </p:cNvPr>
          <p:cNvCxnSpPr>
            <a:cxnSpLocks/>
          </p:cNvCxnSpPr>
          <p:nvPr/>
        </p:nvCxnSpPr>
        <p:spPr>
          <a:xfrm flipV="1">
            <a:off x="8195351" y="2653932"/>
            <a:ext cx="0" cy="34532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n 20">
            <a:extLst>
              <a:ext uri="{FF2B5EF4-FFF2-40B4-BE49-F238E27FC236}">
                <a16:creationId xmlns:a16="http://schemas.microsoft.com/office/drawing/2014/main" id="{AB8C78A6-7DFD-F782-27D0-68D4AF0292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1" y="2954545"/>
            <a:ext cx="2165350" cy="2165350"/>
          </a:xfrm>
          <a:prstGeom prst="rect">
            <a:avLst/>
          </a:prstGeom>
        </p:spPr>
      </p:pic>
      <p:cxnSp>
        <p:nvCxnSpPr>
          <p:cNvPr id="113" name="Conector recto 112">
            <a:extLst>
              <a:ext uri="{FF2B5EF4-FFF2-40B4-BE49-F238E27FC236}">
                <a16:creationId xmlns:a16="http://schemas.microsoft.com/office/drawing/2014/main" id="{D25ECB3B-2962-368E-00A8-61EBAF550D26}"/>
              </a:ext>
            </a:extLst>
          </p:cNvPr>
          <p:cNvCxnSpPr>
            <a:cxnSpLocks/>
          </p:cNvCxnSpPr>
          <p:nvPr/>
        </p:nvCxnSpPr>
        <p:spPr>
          <a:xfrm flipH="1">
            <a:off x="3669175" y="4207669"/>
            <a:ext cx="3093764" cy="0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ABA03FDA-25DD-E020-A331-026907B4D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48338" y="2007916"/>
            <a:ext cx="1146289" cy="64406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BE8DF2F-CCB5-96A1-155B-8204734BE1D5}"/>
              </a:ext>
            </a:extLst>
          </p:cNvPr>
          <p:cNvSpPr txBox="1"/>
          <p:nvPr/>
        </p:nvSpPr>
        <p:spPr>
          <a:xfrm>
            <a:off x="9540417" y="1613909"/>
            <a:ext cx="1262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…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85B02C6-C980-F0DC-B7A9-A5A3911AAFE6}"/>
              </a:ext>
            </a:extLst>
          </p:cNvPr>
          <p:cNvSpPr txBox="1"/>
          <p:nvPr/>
        </p:nvSpPr>
        <p:spPr>
          <a:xfrm rot="5400000">
            <a:off x="2434879" y="5680517"/>
            <a:ext cx="1262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…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4EFC9F1-CDF5-5341-B645-753F4CFC3A9E}"/>
              </a:ext>
            </a:extLst>
          </p:cNvPr>
          <p:cNvCxnSpPr>
            <a:cxnSpLocks/>
          </p:cNvCxnSpPr>
          <p:nvPr/>
        </p:nvCxnSpPr>
        <p:spPr>
          <a:xfrm flipH="1">
            <a:off x="3506742" y="5289709"/>
            <a:ext cx="3233748" cy="0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3116596-8CB0-C69C-1924-95CCBEA304CF}"/>
              </a:ext>
            </a:extLst>
          </p:cNvPr>
          <p:cNvCxnSpPr>
            <a:cxnSpLocks/>
          </p:cNvCxnSpPr>
          <p:nvPr/>
        </p:nvCxnSpPr>
        <p:spPr>
          <a:xfrm flipV="1">
            <a:off x="6740490" y="4369203"/>
            <a:ext cx="0" cy="949128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5B44E23-1E57-08AF-071C-7D04EEB0C0A3}"/>
              </a:ext>
            </a:extLst>
          </p:cNvPr>
          <p:cNvCxnSpPr>
            <a:cxnSpLocks/>
          </p:cNvCxnSpPr>
          <p:nvPr/>
        </p:nvCxnSpPr>
        <p:spPr>
          <a:xfrm flipH="1">
            <a:off x="3501730" y="5371116"/>
            <a:ext cx="1852250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AF428C65-8236-87A9-AF85-137AB607FFAD}"/>
              </a:ext>
            </a:extLst>
          </p:cNvPr>
          <p:cNvCxnSpPr>
            <a:cxnSpLocks/>
          </p:cNvCxnSpPr>
          <p:nvPr/>
        </p:nvCxnSpPr>
        <p:spPr>
          <a:xfrm flipV="1">
            <a:off x="9504086" y="2653931"/>
            <a:ext cx="0" cy="320961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0F485885-468B-1371-F6B9-D59A5AC85E47}"/>
              </a:ext>
            </a:extLst>
          </p:cNvPr>
          <p:cNvCxnSpPr>
            <a:cxnSpLocks/>
          </p:cNvCxnSpPr>
          <p:nvPr/>
        </p:nvCxnSpPr>
        <p:spPr>
          <a:xfrm flipV="1">
            <a:off x="9333179" y="2653932"/>
            <a:ext cx="0" cy="2263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>
            <a:extLst>
              <a:ext uri="{FF2B5EF4-FFF2-40B4-BE49-F238E27FC236}">
                <a16:creationId xmlns:a16="http://schemas.microsoft.com/office/drawing/2014/main" id="{34168A60-794A-837E-8C35-2CA47D136075}"/>
              </a:ext>
            </a:extLst>
          </p:cNvPr>
          <p:cNvCxnSpPr>
            <a:cxnSpLocks/>
          </p:cNvCxnSpPr>
          <p:nvPr/>
        </p:nvCxnSpPr>
        <p:spPr>
          <a:xfrm>
            <a:off x="5397678" y="2845594"/>
            <a:ext cx="3936822" cy="102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115">
            <a:extLst>
              <a:ext uri="{FF2B5EF4-FFF2-40B4-BE49-F238E27FC236}">
                <a16:creationId xmlns:a16="http://schemas.microsoft.com/office/drawing/2014/main" id="{E7098AFD-C5FD-D305-FD37-31F0B21919E6}"/>
              </a:ext>
            </a:extLst>
          </p:cNvPr>
          <p:cNvCxnSpPr>
            <a:cxnSpLocks/>
          </p:cNvCxnSpPr>
          <p:nvPr/>
        </p:nvCxnSpPr>
        <p:spPr>
          <a:xfrm flipV="1">
            <a:off x="8125759" y="2653931"/>
            <a:ext cx="0" cy="1059867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3F9E9F07-E72F-96EF-793C-C1C7F24355AB}"/>
              </a:ext>
            </a:extLst>
          </p:cNvPr>
          <p:cNvCxnSpPr>
            <a:cxnSpLocks/>
          </p:cNvCxnSpPr>
          <p:nvPr/>
        </p:nvCxnSpPr>
        <p:spPr>
          <a:xfrm flipV="1">
            <a:off x="9418860" y="2653931"/>
            <a:ext cx="0" cy="1365096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C32D3810-B978-EBB2-196F-8DD2B51C2878}"/>
              </a:ext>
            </a:extLst>
          </p:cNvPr>
          <p:cNvCxnSpPr>
            <a:cxnSpLocks/>
          </p:cNvCxnSpPr>
          <p:nvPr/>
        </p:nvCxnSpPr>
        <p:spPr>
          <a:xfrm flipH="1">
            <a:off x="7767638" y="3681020"/>
            <a:ext cx="391096" cy="0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C12FA90B-A873-E41A-A12D-96C4E255168F}"/>
              </a:ext>
            </a:extLst>
          </p:cNvPr>
          <p:cNvCxnSpPr>
            <a:cxnSpLocks/>
          </p:cNvCxnSpPr>
          <p:nvPr/>
        </p:nvCxnSpPr>
        <p:spPr>
          <a:xfrm flipH="1">
            <a:off x="8321639" y="4020765"/>
            <a:ext cx="1129130" cy="6790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31342413-B2CD-ECD8-7954-EC24DD7EB0A4}"/>
              </a:ext>
            </a:extLst>
          </p:cNvPr>
          <p:cNvCxnSpPr>
            <a:cxnSpLocks/>
          </p:cNvCxnSpPr>
          <p:nvPr/>
        </p:nvCxnSpPr>
        <p:spPr>
          <a:xfrm>
            <a:off x="5397678" y="2845594"/>
            <a:ext cx="3232210" cy="1229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n 34">
            <a:extLst>
              <a:ext uri="{FF2B5EF4-FFF2-40B4-BE49-F238E27FC236}">
                <a16:creationId xmlns:a16="http://schemas.microsoft.com/office/drawing/2014/main" id="{DA1B0DCE-2CD2-0550-0904-2D10497611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465" y="1796938"/>
            <a:ext cx="789286" cy="789286"/>
          </a:xfrm>
          <a:prstGeom prst="rect">
            <a:avLst/>
          </a:prstGeom>
        </p:spPr>
      </p:pic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CF4FD915-0286-311B-2A28-C22D35D6C9BD}"/>
              </a:ext>
            </a:extLst>
          </p:cNvPr>
          <p:cNvCxnSpPr>
            <a:cxnSpLocks/>
          </p:cNvCxnSpPr>
          <p:nvPr/>
        </p:nvCxnSpPr>
        <p:spPr>
          <a:xfrm flipV="1">
            <a:off x="8607930" y="2585435"/>
            <a:ext cx="0" cy="2827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5C257379-CBDF-89B7-8F91-60B22D3DF2FD}"/>
              </a:ext>
            </a:extLst>
          </p:cNvPr>
          <p:cNvCxnSpPr>
            <a:cxnSpLocks/>
          </p:cNvCxnSpPr>
          <p:nvPr/>
        </p:nvCxnSpPr>
        <p:spPr>
          <a:xfrm flipV="1">
            <a:off x="8853651" y="2585435"/>
            <a:ext cx="0" cy="1331746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EF50A54-681F-E5F6-A2A3-F3A179A114F7}"/>
              </a:ext>
            </a:extLst>
          </p:cNvPr>
          <p:cNvCxnSpPr>
            <a:cxnSpLocks/>
          </p:cNvCxnSpPr>
          <p:nvPr/>
        </p:nvCxnSpPr>
        <p:spPr>
          <a:xfrm flipH="1">
            <a:off x="8215288" y="3890639"/>
            <a:ext cx="638363" cy="0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1599667D-CE21-3A6D-F236-51D328630B1C}"/>
              </a:ext>
            </a:extLst>
          </p:cNvPr>
          <p:cNvCxnSpPr>
            <a:cxnSpLocks/>
          </p:cNvCxnSpPr>
          <p:nvPr/>
        </p:nvCxnSpPr>
        <p:spPr>
          <a:xfrm>
            <a:off x="8853651" y="2999252"/>
            <a:ext cx="0" cy="379412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CAA65E7E-1683-21A1-2BD5-8CFE3870A0BC}"/>
              </a:ext>
            </a:extLst>
          </p:cNvPr>
          <p:cNvCxnSpPr>
            <a:cxnSpLocks/>
          </p:cNvCxnSpPr>
          <p:nvPr/>
        </p:nvCxnSpPr>
        <p:spPr>
          <a:xfrm>
            <a:off x="8122750" y="2999252"/>
            <a:ext cx="0" cy="379412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9ECCDFB4-B5ED-9084-1AB3-02A5993F8FFD}"/>
              </a:ext>
            </a:extLst>
          </p:cNvPr>
          <p:cNvCxnSpPr>
            <a:cxnSpLocks/>
          </p:cNvCxnSpPr>
          <p:nvPr/>
        </p:nvCxnSpPr>
        <p:spPr>
          <a:xfrm>
            <a:off x="9418860" y="2985098"/>
            <a:ext cx="0" cy="379412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95029A91-9BAC-B85A-EACC-4506E152AF8F}"/>
              </a:ext>
            </a:extLst>
          </p:cNvPr>
          <p:cNvCxnSpPr/>
          <p:nvPr/>
        </p:nvCxnSpPr>
        <p:spPr>
          <a:xfrm flipH="1">
            <a:off x="5528982" y="4207669"/>
            <a:ext cx="808319" cy="0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37214171-5A1B-90E5-B5A9-A8EB966D87F9}"/>
              </a:ext>
            </a:extLst>
          </p:cNvPr>
          <p:cNvCxnSpPr/>
          <p:nvPr/>
        </p:nvCxnSpPr>
        <p:spPr>
          <a:xfrm flipH="1">
            <a:off x="3920049" y="4205288"/>
            <a:ext cx="808319" cy="0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FA95895C-BD7F-02EE-A869-F9E2DD7B428B}"/>
              </a:ext>
            </a:extLst>
          </p:cNvPr>
          <p:cNvCxnSpPr>
            <a:cxnSpLocks/>
          </p:cNvCxnSpPr>
          <p:nvPr/>
        </p:nvCxnSpPr>
        <p:spPr>
          <a:xfrm>
            <a:off x="2718061" y="2631880"/>
            <a:ext cx="0" cy="452022"/>
          </a:xfrm>
          <a:prstGeom prst="straightConnector1">
            <a:avLst/>
          </a:prstGeom>
          <a:ln w="57150">
            <a:solidFill>
              <a:srgbClr val="846F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C37AC419-10D1-D049-D6ED-1605EFF7AC10}"/>
              </a:ext>
            </a:extLst>
          </p:cNvPr>
          <p:cNvCxnSpPr>
            <a:cxnSpLocks/>
          </p:cNvCxnSpPr>
          <p:nvPr/>
        </p:nvCxnSpPr>
        <p:spPr>
          <a:xfrm>
            <a:off x="1597801" y="3917181"/>
            <a:ext cx="0" cy="452022"/>
          </a:xfrm>
          <a:prstGeom prst="straightConnector1">
            <a:avLst/>
          </a:prstGeom>
          <a:ln w="57150">
            <a:solidFill>
              <a:srgbClr val="846F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95BA5464-CF25-8652-2B6C-58DB2A091F99}"/>
              </a:ext>
            </a:extLst>
          </p:cNvPr>
          <p:cNvCxnSpPr>
            <a:cxnSpLocks/>
          </p:cNvCxnSpPr>
          <p:nvPr/>
        </p:nvCxnSpPr>
        <p:spPr>
          <a:xfrm>
            <a:off x="5913350" y="2845594"/>
            <a:ext cx="55603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0E8A50C5-3FBD-1B9E-B999-B60FED3C342A}"/>
              </a:ext>
            </a:extLst>
          </p:cNvPr>
          <p:cNvCxnSpPr>
            <a:cxnSpLocks/>
          </p:cNvCxnSpPr>
          <p:nvPr/>
        </p:nvCxnSpPr>
        <p:spPr>
          <a:xfrm>
            <a:off x="5528982" y="3807228"/>
            <a:ext cx="55603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43330172-FFF7-1850-EEC2-4C2D595FF135}"/>
              </a:ext>
            </a:extLst>
          </p:cNvPr>
          <p:cNvCxnSpPr>
            <a:cxnSpLocks/>
          </p:cNvCxnSpPr>
          <p:nvPr/>
        </p:nvCxnSpPr>
        <p:spPr>
          <a:xfrm flipH="1">
            <a:off x="4150370" y="4369203"/>
            <a:ext cx="4653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B4A9DEA6-3698-FF7C-9158-F18D4D6D2B45}"/>
              </a:ext>
            </a:extLst>
          </p:cNvPr>
          <p:cNvCxnSpPr/>
          <p:nvPr/>
        </p:nvCxnSpPr>
        <p:spPr>
          <a:xfrm flipH="1">
            <a:off x="5509190" y="5289709"/>
            <a:ext cx="808319" cy="0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54B9AED4-497B-9FBC-75B5-8AF1D61C2C7F}"/>
              </a:ext>
            </a:extLst>
          </p:cNvPr>
          <p:cNvCxnSpPr/>
          <p:nvPr/>
        </p:nvCxnSpPr>
        <p:spPr>
          <a:xfrm flipH="1">
            <a:off x="3900257" y="5287328"/>
            <a:ext cx="808319" cy="0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B716F9C3-1FE4-294D-CBB0-CE471C1DC65A}"/>
              </a:ext>
            </a:extLst>
          </p:cNvPr>
          <p:cNvCxnSpPr>
            <a:cxnSpLocks/>
          </p:cNvCxnSpPr>
          <p:nvPr/>
        </p:nvCxnSpPr>
        <p:spPr>
          <a:xfrm>
            <a:off x="3501730" y="5459967"/>
            <a:ext cx="19148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1F24C605-1B35-B33E-1B81-F5D8CBEC6D54}"/>
              </a:ext>
            </a:extLst>
          </p:cNvPr>
          <p:cNvCxnSpPr>
            <a:cxnSpLocks/>
          </p:cNvCxnSpPr>
          <p:nvPr/>
        </p:nvCxnSpPr>
        <p:spPr>
          <a:xfrm flipH="1">
            <a:off x="4104374" y="5459967"/>
            <a:ext cx="4653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1E9B3BAD-694F-D8F1-8DD1-752688E77176}"/>
              </a:ext>
            </a:extLst>
          </p:cNvPr>
          <p:cNvSpPr/>
          <p:nvPr/>
        </p:nvSpPr>
        <p:spPr>
          <a:xfrm>
            <a:off x="6242356" y="1586576"/>
            <a:ext cx="3570781" cy="3107342"/>
          </a:xfrm>
          <a:prstGeom prst="rect">
            <a:avLst/>
          </a:prstGeom>
          <a:noFill/>
          <a:ln w="57150" cap="flat" cmpd="sng" algn="ctr">
            <a:solidFill>
              <a:schemeClr val="accent5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85691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35">
            <a:extLst>
              <a:ext uri="{FF2B5EF4-FFF2-40B4-BE49-F238E27FC236}">
                <a16:creationId xmlns:a16="http://schemas.microsoft.com/office/drawing/2014/main" id="{239A2E5A-E5D7-3FF5-5E89-25052D562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017" y="1762061"/>
            <a:ext cx="4083108" cy="2294189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36424878-1B1C-49E8-BFC1-9018F8081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93" y="846463"/>
            <a:ext cx="3628620" cy="3628620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5F58F94F-2F14-26D7-07E7-D6356F46081C}"/>
              </a:ext>
            </a:extLst>
          </p:cNvPr>
          <p:cNvCxnSpPr>
            <a:cxnSpLocks/>
          </p:cNvCxnSpPr>
          <p:nvPr/>
        </p:nvCxnSpPr>
        <p:spPr>
          <a:xfrm flipH="1" flipV="1">
            <a:off x="4067175" y="2895407"/>
            <a:ext cx="4058367" cy="1983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9D167D50-C281-E533-44A4-17E5BD368CB2}"/>
              </a:ext>
            </a:extLst>
          </p:cNvPr>
          <p:cNvSpPr txBox="1"/>
          <p:nvPr/>
        </p:nvSpPr>
        <p:spPr>
          <a:xfrm>
            <a:off x="4555837" y="1748313"/>
            <a:ext cx="2818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>
                <a:solidFill>
                  <a:srgbClr val="B517B9"/>
                </a:solidFill>
              </a:rPr>
              <a:t>Protocolo de comunicación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5616D45A-EBFD-9A8F-29F6-39DF8D21E6BF}"/>
              </a:ext>
            </a:extLst>
          </p:cNvPr>
          <p:cNvSpPr txBox="1"/>
          <p:nvPr/>
        </p:nvSpPr>
        <p:spPr>
          <a:xfrm>
            <a:off x="7416817" y="1600482"/>
            <a:ext cx="708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>
                <a:solidFill>
                  <a:srgbClr val="FF0000"/>
                </a:solidFill>
              </a:rPr>
              <a:t>5 Vcc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E30418DF-DDAB-016F-4EE2-5F1C11601A43}"/>
              </a:ext>
            </a:extLst>
          </p:cNvPr>
          <p:cNvSpPr txBox="1"/>
          <p:nvPr/>
        </p:nvSpPr>
        <p:spPr>
          <a:xfrm>
            <a:off x="7510938" y="4011186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GND</a:t>
            </a:r>
          </a:p>
        </p:txBody>
      </p: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0A3BD5AA-60FC-C10E-C773-344E455F978C}"/>
              </a:ext>
            </a:extLst>
          </p:cNvPr>
          <p:cNvCxnSpPr>
            <a:cxnSpLocks/>
          </p:cNvCxnSpPr>
          <p:nvPr/>
        </p:nvCxnSpPr>
        <p:spPr>
          <a:xfrm>
            <a:off x="8036214" y="1566436"/>
            <a:ext cx="0" cy="109433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E44E726E-46A2-5653-873A-A7929FF2AB97}"/>
              </a:ext>
            </a:extLst>
          </p:cNvPr>
          <p:cNvCxnSpPr>
            <a:cxnSpLocks/>
          </p:cNvCxnSpPr>
          <p:nvPr/>
        </p:nvCxnSpPr>
        <p:spPr>
          <a:xfrm flipV="1">
            <a:off x="8036214" y="3064684"/>
            <a:ext cx="11375" cy="1231087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CD23FD59-6201-2626-DE5D-D88584D6C737}"/>
              </a:ext>
            </a:extLst>
          </p:cNvPr>
          <p:cNvCxnSpPr>
            <a:cxnSpLocks/>
          </p:cNvCxnSpPr>
          <p:nvPr/>
        </p:nvCxnSpPr>
        <p:spPr>
          <a:xfrm>
            <a:off x="8053790" y="3086129"/>
            <a:ext cx="132712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906185DB-441A-DBF5-FCD3-C0119A4B1202}"/>
              </a:ext>
            </a:extLst>
          </p:cNvPr>
          <p:cNvCxnSpPr>
            <a:cxnSpLocks/>
          </p:cNvCxnSpPr>
          <p:nvPr/>
        </p:nvCxnSpPr>
        <p:spPr>
          <a:xfrm flipH="1">
            <a:off x="8004546" y="2677846"/>
            <a:ext cx="1819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34AA16E0-5C0F-7D0E-30C5-006940DEE190}"/>
              </a:ext>
            </a:extLst>
          </p:cNvPr>
          <p:cNvCxnSpPr>
            <a:cxnSpLocks/>
          </p:cNvCxnSpPr>
          <p:nvPr/>
        </p:nvCxnSpPr>
        <p:spPr>
          <a:xfrm flipH="1">
            <a:off x="5947121" y="2895407"/>
            <a:ext cx="525950" cy="0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30D21AA3-7DE6-F1A7-9744-F35877471394}"/>
              </a:ext>
            </a:extLst>
          </p:cNvPr>
          <p:cNvCxnSpPr>
            <a:cxnSpLocks/>
          </p:cNvCxnSpPr>
          <p:nvPr/>
        </p:nvCxnSpPr>
        <p:spPr>
          <a:xfrm>
            <a:off x="8036214" y="1855216"/>
            <a:ext cx="0" cy="6622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6933FD4D-1A44-7445-E48A-B1EC46830CC3}"/>
              </a:ext>
            </a:extLst>
          </p:cNvPr>
          <p:cNvSpPr txBox="1"/>
          <p:nvPr/>
        </p:nvSpPr>
        <p:spPr>
          <a:xfrm>
            <a:off x="4259087" y="0"/>
            <a:ext cx="3669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ETAPA SENSADO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B4976D97-2CAF-22D7-1967-BA6BFDC0F7EE}"/>
              </a:ext>
            </a:extLst>
          </p:cNvPr>
          <p:cNvCxnSpPr>
            <a:cxnSpLocks/>
          </p:cNvCxnSpPr>
          <p:nvPr/>
        </p:nvCxnSpPr>
        <p:spPr>
          <a:xfrm flipH="1">
            <a:off x="4459112" y="2895407"/>
            <a:ext cx="525950" cy="0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94C1D5BB-9F82-A7CE-3797-1AFD7EFB863E}"/>
              </a:ext>
            </a:extLst>
          </p:cNvPr>
          <p:cNvCxnSpPr>
            <a:cxnSpLocks/>
          </p:cNvCxnSpPr>
          <p:nvPr/>
        </p:nvCxnSpPr>
        <p:spPr>
          <a:xfrm flipH="1">
            <a:off x="7169450" y="2895407"/>
            <a:ext cx="525950" cy="0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Imagen 64">
            <a:extLst>
              <a:ext uri="{FF2B5EF4-FFF2-40B4-BE49-F238E27FC236}">
                <a16:creationId xmlns:a16="http://schemas.microsoft.com/office/drawing/2014/main" id="{7A9B0544-313C-CF37-76EF-8CF792C06E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32" r="6270" b="41306"/>
          <a:stretch/>
        </p:blipFill>
        <p:spPr>
          <a:xfrm>
            <a:off x="4230157" y="2110429"/>
            <a:ext cx="3603645" cy="643620"/>
          </a:xfrm>
          <a:prstGeom prst="rect">
            <a:avLst/>
          </a:prstGeom>
        </p:spPr>
      </p:pic>
      <p:sp>
        <p:nvSpPr>
          <p:cNvPr id="66" name="CuadroTexto 65">
            <a:extLst>
              <a:ext uri="{FF2B5EF4-FFF2-40B4-BE49-F238E27FC236}">
                <a16:creationId xmlns:a16="http://schemas.microsoft.com/office/drawing/2014/main" id="{9F0D2F2F-46E2-D458-CA2B-EBD4931B3139}"/>
              </a:ext>
            </a:extLst>
          </p:cNvPr>
          <p:cNvSpPr txBox="1"/>
          <p:nvPr/>
        </p:nvSpPr>
        <p:spPr>
          <a:xfrm>
            <a:off x="9284488" y="2017078"/>
            <a:ext cx="912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>
                <a:solidFill>
                  <a:srgbClr val="FF0000"/>
                </a:solidFill>
              </a:rPr>
              <a:t>DHT11</a:t>
            </a:r>
          </a:p>
        </p:txBody>
      </p:sp>
    </p:spTree>
    <p:extLst>
      <p:ext uri="{BB962C8B-B14F-4D97-AF65-F5344CB8AC3E}">
        <p14:creationId xmlns:p14="http://schemas.microsoft.com/office/powerpoint/2010/main" val="174665178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:a16="http://schemas.microsoft.com/office/drawing/2014/main" id="{36424878-1B1C-49E8-BFC1-9018F8081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93" y="846463"/>
            <a:ext cx="3628620" cy="3628620"/>
          </a:xfrm>
          <a:prstGeom prst="rect">
            <a:avLst/>
          </a:prstGeom>
        </p:spPr>
      </p:pic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5F58F94F-2F14-26D7-07E7-D6356F46081C}"/>
              </a:ext>
            </a:extLst>
          </p:cNvPr>
          <p:cNvCxnSpPr>
            <a:cxnSpLocks/>
          </p:cNvCxnSpPr>
          <p:nvPr/>
        </p:nvCxnSpPr>
        <p:spPr>
          <a:xfrm flipH="1" flipV="1">
            <a:off x="4067175" y="2895407"/>
            <a:ext cx="4058367" cy="1983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9D167D50-C281-E533-44A4-17E5BD368CB2}"/>
              </a:ext>
            </a:extLst>
          </p:cNvPr>
          <p:cNvSpPr txBox="1"/>
          <p:nvPr/>
        </p:nvSpPr>
        <p:spPr>
          <a:xfrm>
            <a:off x="5450131" y="2491496"/>
            <a:ext cx="1519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>
                <a:solidFill>
                  <a:srgbClr val="B517B9"/>
                </a:solidFill>
              </a:rPr>
              <a:t>Señal </a:t>
            </a:r>
            <a:r>
              <a:rPr lang="es-AR" sz="1600" b="1" dirty="0" err="1">
                <a:solidFill>
                  <a:srgbClr val="B517B9"/>
                </a:solidFill>
              </a:rPr>
              <a:t>Analogica</a:t>
            </a:r>
            <a:endParaRPr lang="es-AR" sz="1600" b="1" dirty="0">
              <a:solidFill>
                <a:srgbClr val="B517B9"/>
              </a:solidFill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5616D45A-EBFD-9A8F-29F6-39DF8D21E6BF}"/>
              </a:ext>
            </a:extLst>
          </p:cNvPr>
          <p:cNvSpPr txBox="1"/>
          <p:nvPr/>
        </p:nvSpPr>
        <p:spPr>
          <a:xfrm>
            <a:off x="7416817" y="1600482"/>
            <a:ext cx="708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>
                <a:solidFill>
                  <a:srgbClr val="FF0000"/>
                </a:solidFill>
              </a:rPr>
              <a:t>5 Vcc</a:t>
            </a:r>
          </a:p>
        </p:txBody>
      </p: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0A3BD5AA-60FC-C10E-C773-344E455F978C}"/>
              </a:ext>
            </a:extLst>
          </p:cNvPr>
          <p:cNvCxnSpPr>
            <a:cxnSpLocks/>
          </p:cNvCxnSpPr>
          <p:nvPr/>
        </p:nvCxnSpPr>
        <p:spPr>
          <a:xfrm>
            <a:off x="8004546" y="1201144"/>
            <a:ext cx="0" cy="114434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49">
            <a:extLst>
              <a:ext uri="{FF2B5EF4-FFF2-40B4-BE49-F238E27FC236}">
                <a16:creationId xmlns:a16="http://schemas.microsoft.com/office/drawing/2014/main" id="{906185DB-441A-DBF5-FCD3-C0119A4B1202}"/>
              </a:ext>
            </a:extLst>
          </p:cNvPr>
          <p:cNvCxnSpPr>
            <a:cxnSpLocks/>
          </p:cNvCxnSpPr>
          <p:nvPr/>
        </p:nvCxnSpPr>
        <p:spPr>
          <a:xfrm flipH="1">
            <a:off x="7987877" y="2345487"/>
            <a:ext cx="1819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34AA16E0-5C0F-7D0E-30C5-006940DEE190}"/>
              </a:ext>
            </a:extLst>
          </p:cNvPr>
          <p:cNvCxnSpPr>
            <a:cxnSpLocks/>
          </p:cNvCxnSpPr>
          <p:nvPr/>
        </p:nvCxnSpPr>
        <p:spPr>
          <a:xfrm flipH="1">
            <a:off x="5947121" y="2895407"/>
            <a:ext cx="525950" cy="0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30D21AA3-7DE6-F1A7-9744-F35877471394}"/>
              </a:ext>
            </a:extLst>
          </p:cNvPr>
          <p:cNvCxnSpPr>
            <a:cxnSpLocks/>
          </p:cNvCxnSpPr>
          <p:nvPr/>
        </p:nvCxnSpPr>
        <p:spPr>
          <a:xfrm>
            <a:off x="8004546" y="1451326"/>
            <a:ext cx="0" cy="6622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6933FD4D-1A44-7445-E48A-B1EC46830CC3}"/>
              </a:ext>
            </a:extLst>
          </p:cNvPr>
          <p:cNvSpPr txBox="1"/>
          <p:nvPr/>
        </p:nvSpPr>
        <p:spPr>
          <a:xfrm>
            <a:off x="4259087" y="0"/>
            <a:ext cx="3669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ETAPA SENSADO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B4976D97-2CAF-22D7-1967-BA6BFDC0F7EE}"/>
              </a:ext>
            </a:extLst>
          </p:cNvPr>
          <p:cNvCxnSpPr>
            <a:cxnSpLocks/>
          </p:cNvCxnSpPr>
          <p:nvPr/>
        </p:nvCxnSpPr>
        <p:spPr>
          <a:xfrm flipH="1">
            <a:off x="4459112" y="2895407"/>
            <a:ext cx="525950" cy="0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>
            <a:extLst>
              <a:ext uri="{FF2B5EF4-FFF2-40B4-BE49-F238E27FC236}">
                <a16:creationId xmlns:a16="http://schemas.microsoft.com/office/drawing/2014/main" id="{94C1D5BB-9F82-A7CE-3797-1AFD7EFB863E}"/>
              </a:ext>
            </a:extLst>
          </p:cNvPr>
          <p:cNvCxnSpPr>
            <a:cxnSpLocks/>
          </p:cNvCxnSpPr>
          <p:nvPr/>
        </p:nvCxnSpPr>
        <p:spPr>
          <a:xfrm flipH="1">
            <a:off x="7169450" y="2895407"/>
            <a:ext cx="525950" cy="0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6265449F-E32D-1A92-7C5C-169EAAF3B6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43" b="4311"/>
          <a:stretch/>
        </p:blipFill>
        <p:spPr>
          <a:xfrm>
            <a:off x="4080161" y="3166908"/>
            <a:ext cx="4433858" cy="319443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751DB2-F73A-A522-D41E-16B44B845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64" y="1769759"/>
            <a:ext cx="2580915" cy="179571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CE06331-F94B-D411-1D91-6BE2206AC3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27769" y="1711511"/>
            <a:ext cx="1803645" cy="180364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1B3FB3F-0192-9AAD-C2CF-3045DFE19E2F}"/>
              </a:ext>
            </a:extLst>
          </p:cNvPr>
          <p:cNvSpPr txBox="1"/>
          <p:nvPr/>
        </p:nvSpPr>
        <p:spPr>
          <a:xfrm>
            <a:off x="8987712" y="1906599"/>
            <a:ext cx="708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>
                <a:solidFill>
                  <a:srgbClr val="FF0000"/>
                </a:solidFill>
              </a:rPr>
              <a:t>LDR</a:t>
            </a:r>
          </a:p>
        </p:txBody>
      </p:sp>
    </p:spTree>
    <p:extLst>
      <p:ext uri="{BB962C8B-B14F-4D97-AF65-F5344CB8AC3E}">
        <p14:creationId xmlns:p14="http://schemas.microsoft.com/office/powerpoint/2010/main" val="150344034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7981817B-BDF0-3657-02B3-DACE0B942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3590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n 94">
            <a:extLst>
              <a:ext uri="{FF2B5EF4-FFF2-40B4-BE49-F238E27FC236}">
                <a16:creationId xmlns:a16="http://schemas.microsoft.com/office/drawing/2014/main" id="{A14A9F2C-6C53-0A1A-17FA-1996F0BC2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95"/>
            <a:ext cx="12192000" cy="641096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A9036B8-5FB3-DDBA-77BD-ED4EF5DD259C}"/>
              </a:ext>
            </a:extLst>
          </p:cNvPr>
          <p:cNvSpPr txBox="1"/>
          <p:nvPr/>
        </p:nvSpPr>
        <p:spPr>
          <a:xfrm>
            <a:off x="1639768" y="473937"/>
            <a:ext cx="1302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Cliente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6A4F39B-566C-E85F-32DC-ADABE9A24138}"/>
              </a:ext>
            </a:extLst>
          </p:cNvPr>
          <p:cNvSpPr txBox="1"/>
          <p:nvPr/>
        </p:nvSpPr>
        <p:spPr>
          <a:xfrm>
            <a:off x="1468318" y="2502762"/>
            <a:ext cx="1302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Cliente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32E6B63-A0F9-35E8-348D-76208981EE53}"/>
              </a:ext>
            </a:extLst>
          </p:cNvPr>
          <p:cNvSpPr txBox="1"/>
          <p:nvPr/>
        </p:nvSpPr>
        <p:spPr>
          <a:xfrm>
            <a:off x="1468318" y="4683987"/>
            <a:ext cx="1302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Cliente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A199507-4437-878D-48A8-E9EA6BBC81EA}"/>
              </a:ext>
            </a:extLst>
          </p:cNvPr>
          <p:cNvSpPr txBox="1"/>
          <p:nvPr/>
        </p:nvSpPr>
        <p:spPr>
          <a:xfrm>
            <a:off x="9831268" y="578712"/>
            <a:ext cx="1302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Cliente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EBC3188-C815-8CA3-5CEE-5E9CE18CE5C4}"/>
              </a:ext>
            </a:extLst>
          </p:cNvPr>
          <p:cNvSpPr txBox="1"/>
          <p:nvPr/>
        </p:nvSpPr>
        <p:spPr>
          <a:xfrm>
            <a:off x="10031293" y="4045812"/>
            <a:ext cx="1302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Cliente</a:t>
            </a:r>
          </a:p>
        </p:txBody>
      </p:sp>
    </p:spTree>
    <p:extLst>
      <p:ext uri="{BB962C8B-B14F-4D97-AF65-F5344CB8AC3E}">
        <p14:creationId xmlns:p14="http://schemas.microsoft.com/office/powerpoint/2010/main" val="57056153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17B8F0C-3718-EEAD-9811-EA1EBBD55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330" y="3971520"/>
            <a:ext cx="1379090" cy="1534480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A7B0DC1-C2A4-321C-D757-18EC3ADCC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999" y="4939523"/>
            <a:ext cx="1552997" cy="1552997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9E721490-ECAF-EE75-9C34-AB4BC3C5C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224" y="2648964"/>
            <a:ext cx="1552997" cy="155299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CA11EA0-5117-030F-D102-CD61C27B9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13" y="1414247"/>
            <a:ext cx="1552997" cy="155299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0A4982B-6FAC-1E68-F7DC-3022AEFE0C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1" t="25008" r="42917" b="25643"/>
          <a:stretch/>
        </p:blipFill>
        <p:spPr>
          <a:xfrm>
            <a:off x="5472731" y="3555889"/>
            <a:ext cx="2108200" cy="19812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5970E5D-F640-2B4C-FFF2-F24663398E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54" y="3822923"/>
            <a:ext cx="1468000" cy="1468000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F253E14D-18A6-5A8A-3DC2-1E303C55DDFF}"/>
              </a:ext>
            </a:extLst>
          </p:cNvPr>
          <p:cNvGrpSpPr/>
          <p:nvPr/>
        </p:nvGrpSpPr>
        <p:grpSpPr>
          <a:xfrm rot="2630331">
            <a:off x="2889474" y="3703807"/>
            <a:ext cx="938509" cy="228063"/>
            <a:chOff x="4007405" y="3367575"/>
            <a:chExt cx="1034495" cy="243587"/>
          </a:xfrm>
        </p:grpSpPr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3AD2496B-CEA5-5FFC-E741-4CD75CFB1D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4369" y="3611162"/>
              <a:ext cx="957531" cy="0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27DF94EB-9D42-9FAA-3606-4A6714CC7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7405" y="3367575"/>
              <a:ext cx="957531" cy="0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C3C86D9-2725-4EB4-E61B-0F75CC8E16E2}"/>
              </a:ext>
            </a:extLst>
          </p:cNvPr>
          <p:cNvGrpSpPr/>
          <p:nvPr/>
        </p:nvGrpSpPr>
        <p:grpSpPr>
          <a:xfrm>
            <a:off x="2064477" y="4435129"/>
            <a:ext cx="1034495" cy="243587"/>
            <a:chOff x="4007405" y="3367575"/>
            <a:chExt cx="1034495" cy="243587"/>
          </a:xfrm>
        </p:grpSpPr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09CBD1DB-9497-8239-3800-F96B7FB393B2}"/>
                </a:ext>
              </a:extLst>
            </p:cNvPr>
            <p:cNvCxnSpPr>
              <a:cxnSpLocks/>
            </p:cNvCxnSpPr>
            <p:nvPr/>
          </p:nvCxnSpPr>
          <p:spPr>
            <a:xfrm>
              <a:off x="4084369" y="3611162"/>
              <a:ext cx="95753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E8895591-62E4-C7BA-24FC-417CCBE338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7405" y="3367575"/>
              <a:ext cx="95753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ángulo 24">
            <a:extLst>
              <a:ext uri="{FF2B5EF4-FFF2-40B4-BE49-F238E27FC236}">
                <a16:creationId xmlns:a16="http://schemas.microsoft.com/office/drawing/2014/main" id="{C2F3B179-6661-EF03-E127-747F63DA7C0A}"/>
              </a:ext>
            </a:extLst>
          </p:cNvPr>
          <p:cNvSpPr/>
          <p:nvPr/>
        </p:nvSpPr>
        <p:spPr>
          <a:xfrm>
            <a:off x="53622" y="2533670"/>
            <a:ext cx="7579612" cy="3107342"/>
          </a:xfrm>
          <a:prstGeom prst="rect">
            <a:avLst/>
          </a:prstGeom>
          <a:noFill/>
          <a:ln w="57150" cap="flat" cmpd="sng" algn="ctr">
            <a:solidFill>
              <a:schemeClr val="accent5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AF6C831-2967-53C0-59AC-A4D70834206B}"/>
              </a:ext>
            </a:extLst>
          </p:cNvPr>
          <p:cNvSpPr txBox="1"/>
          <p:nvPr/>
        </p:nvSpPr>
        <p:spPr>
          <a:xfrm>
            <a:off x="117844" y="2521921"/>
            <a:ext cx="728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PC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72082D30-D0DA-3B24-08AC-3B83380F27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14" y="593378"/>
            <a:ext cx="1592135" cy="1512528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84FD8CB-2916-AD35-1120-75572DC540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99902">
            <a:off x="7154816" y="309405"/>
            <a:ext cx="1072263" cy="602476"/>
          </a:xfrm>
          <a:prstGeom prst="rect">
            <a:avLst/>
          </a:prstGeom>
        </p:spPr>
      </p:pic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F3D585E5-AE11-06B9-D5D0-98D3F9836DB4}"/>
              </a:ext>
            </a:extLst>
          </p:cNvPr>
          <p:cNvCxnSpPr>
            <a:cxnSpLocks/>
          </p:cNvCxnSpPr>
          <p:nvPr/>
        </p:nvCxnSpPr>
        <p:spPr>
          <a:xfrm flipH="1" flipV="1">
            <a:off x="6882438" y="1766042"/>
            <a:ext cx="1281858" cy="142533"/>
          </a:xfrm>
          <a:prstGeom prst="straightConnector1">
            <a:avLst/>
          </a:prstGeom>
          <a:ln w="7620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4FD7A4D5-C42B-81BD-51F2-433A06E93A69}"/>
              </a:ext>
            </a:extLst>
          </p:cNvPr>
          <p:cNvCxnSpPr>
            <a:cxnSpLocks/>
          </p:cNvCxnSpPr>
          <p:nvPr/>
        </p:nvCxnSpPr>
        <p:spPr>
          <a:xfrm flipH="1">
            <a:off x="8786161" y="1125577"/>
            <a:ext cx="109538" cy="580337"/>
          </a:xfrm>
          <a:prstGeom prst="straightConnector1">
            <a:avLst/>
          </a:prstGeom>
          <a:ln w="7620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AB0ACE90-9601-4B3A-8D9E-A093541E2C80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7884587" y="841399"/>
            <a:ext cx="435090" cy="843312"/>
          </a:xfrm>
          <a:prstGeom prst="straightConnector1">
            <a:avLst/>
          </a:prstGeom>
          <a:ln w="7620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n 43">
            <a:extLst>
              <a:ext uri="{FF2B5EF4-FFF2-40B4-BE49-F238E27FC236}">
                <a16:creationId xmlns:a16="http://schemas.microsoft.com/office/drawing/2014/main" id="{075CF15C-E697-03EB-D703-3900FD107F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1983">
            <a:off x="8477275" y="175376"/>
            <a:ext cx="836848" cy="836848"/>
          </a:xfrm>
          <a:prstGeom prst="rect">
            <a:avLst/>
          </a:prstGeom>
        </p:spPr>
      </p:pic>
      <p:grpSp>
        <p:nvGrpSpPr>
          <p:cNvPr id="54" name="Grupo 53">
            <a:extLst>
              <a:ext uri="{FF2B5EF4-FFF2-40B4-BE49-F238E27FC236}">
                <a16:creationId xmlns:a16="http://schemas.microsoft.com/office/drawing/2014/main" id="{D77FB358-2185-A040-6762-7B0E46C0EDC8}"/>
              </a:ext>
            </a:extLst>
          </p:cNvPr>
          <p:cNvGrpSpPr/>
          <p:nvPr/>
        </p:nvGrpSpPr>
        <p:grpSpPr>
          <a:xfrm>
            <a:off x="6805401" y="2523407"/>
            <a:ext cx="1792467" cy="516554"/>
            <a:chOff x="6617025" y="2695772"/>
            <a:chExt cx="1792467" cy="516554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B8B2D200-471D-F614-721E-EE412806A789}"/>
                </a:ext>
              </a:extLst>
            </p:cNvPr>
            <p:cNvGrpSpPr/>
            <p:nvPr/>
          </p:nvGrpSpPr>
          <p:grpSpPr>
            <a:xfrm rot="19302538">
              <a:off x="6617025" y="2968739"/>
              <a:ext cx="1792467" cy="243587"/>
              <a:chOff x="4007405" y="3367575"/>
              <a:chExt cx="1034495" cy="243587"/>
            </a:xfrm>
          </p:grpSpPr>
          <p:cxnSp>
            <p:nvCxnSpPr>
              <p:cNvPr id="29" name="Conector recto de flecha 28">
                <a:extLst>
                  <a:ext uri="{FF2B5EF4-FFF2-40B4-BE49-F238E27FC236}">
                    <a16:creationId xmlns:a16="http://schemas.microsoft.com/office/drawing/2014/main" id="{966092D0-2353-ACCF-4A22-184BC5F05B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4369" y="3611162"/>
                <a:ext cx="957531" cy="0"/>
              </a:xfrm>
              <a:prstGeom prst="straightConnector1">
                <a:avLst/>
              </a:prstGeom>
              <a:ln w="76200">
                <a:solidFill>
                  <a:srgbClr val="B517B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2A7EE16D-F37C-F1DC-D858-9A4E9CCCCE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07405" y="3367575"/>
                <a:ext cx="957531" cy="0"/>
              </a:xfrm>
              <a:prstGeom prst="straightConnector1">
                <a:avLst/>
              </a:prstGeom>
              <a:ln w="76200">
                <a:solidFill>
                  <a:srgbClr val="B517B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01F78A8C-BD86-7A3C-59B4-B28B0375E663}"/>
                </a:ext>
              </a:extLst>
            </p:cNvPr>
            <p:cNvSpPr txBox="1"/>
            <p:nvPr/>
          </p:nvSpPr>
          <p:spPr>
            <a:xfrm rot="19353648">
              <a:off x="6953846" y="2695772"/>
              <a:ext cx="881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b="1" dirty="0">
                  <a:solidFill>
                    <a:srgbClr val="B517B9"/>
                  </a:solidFill>
                </a:rPr>
                <a:t>suscribe</a:t>
              </a:r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909220D4-533C-8107-D2F7-DEA22F8EAAA3}"/>
                </a:ext>
              </a:extLst>
            </p:cNvPr>
            <p:cNvSpPr txBox="1"/>
            <p:nvPr/>
          </p:nvSpPr>
          <p:spPr>
            <a:xfrm rot="19353648">
              <a:off x="7176094" y="2857151"/>
              <a:ext cx="8022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b="1" dirty="0">
                  <a:solidFill>
                    <a:srgbClr val="B517B9"/>
                  </a:solidFill>
                </a:rPr>
                <a:t>publica</a:t>
              </a:r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BA691CDC-3EB2-E162-BA1F-9110630FC94F}"/>
              </a:ext>
            </a:extLst>
          </p:cNvPr>
          <p:cNvGrpSpPr/>
          <p:nvPr/>
        </p:nvGrpSpPr>
        <p:grpSpPr>
          <a:xfrm rot="1614649">
            <a:off x="7079714" y="3410444"/>
            <a:ext cx="2638679" cy="820128"/>
            <a:chOff x="6557878" y="2561002"/>
            <a:chExt cx="2334087" cy="636477"/>
          </a:xfrm>
        </p:grpSpPr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9A102ABA-9E61-79A8-668F-49F64C8ADB99}"/>
                </a:ext>
              </a:extLst>
            </p:cNvPr>
            <p:cNvGrpSpPr/>
            <p:nvPr/>
          </p:nvGrpSpPr>
          <p:grpSpPr>
            <a:xfrm rot="19302538">
              <a:off x="6557878" y="2561002"/>
              <a:ext cx="2334087" cy="636477"/>
              <a:chOff x="4022554" y="3136451"/>
              <a:chExt cx="1347083" cy="636477"/>
            </a:xfrm>
          </p:grpSpPr>
          <p:cxnSp>
            <p:nvCxnSpPr>
              <p:cNvPr id="59" name="Conector recto de flecha 58">
                <a:extLst>
                  <a:ext uri="{FF2B5EF4-FFF2-40B4-BE49-F238E27FC236}">
                    <a16:creationId xmlns:a16="http://schemas.microsoft.com/office/drawing/2014/main" id="{79A84003-835D-FF9E-400D-94BC7DC4EDBE}"/>
                  </a:ext>
                </a:extLst>
              </p:cNvPr>
              <p:cNvCxnSpPr>
                <a:cxnSpLocks/>
              </p:cNvCxnSpPr>
              <p:nvPr/>
            </p:nvCxnSpPr>
            <p:spPr>
              <a:xfrm rot="682813" flipV="1">
                <a:off x="4059647" y="3358177"/>
                <a:ext cx="1309990" cy="414751"/>
              </a:xfrm>
              <a:prstGeom prst="straightConnector1">
                <a:avLst/>
              </a:prstGeom>
              <a:ln w="76200">
                <a:solidFill>
                  <a:srgbClr val="B517B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>
                <a:extLst>
                  <a:ext uri="{FF2B5EF4-FFF2-40B4-BE49-F238E27FC236}">
                    <a16:creationId xmlns:a16="http://schemas.microsoft.com/office/drawing/2014/main" id="{B474C1F7-7350-ECB8-164D-B5481D77C549}"/>
                  </a:ext>
                </a:extLst>
              </p:cNvPr>
              <p:cNvCxnSpPr>
                <a:cxnSpLocks/>
              </p:cNvCxnSpPr>
              <p:nvPr/>
            </p:nvCxnSpPr>
            <p:spPr>
              <a:xfrm rot="682813" flipH="1">
                <a:off x="4022554" y="3136451"/>
                <a:ext cx="1260165" cy="424294"/>
              </a:xfrm>
              <a:prstGeom prst="straightConnector1">
                <a:avLst/>
              </a:prstGeom>
              <a:ln w="76200">
                <a:solidFill>
                  <a:srgbClr val="B517B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AE11E622-75BC-DD79-CA84-45F63DB94D9E}"/>
                </a:ext>
              </a:extLst>
            </p:cNvPr>
            <p:cNvSpPr txBox="1"/>
            <p:nvPr/>
          </p:nvSpPr>
          <p:spPr>
            <a:xfrm rot="19353648">
              <a:off x="6953846" y="2695772"/>
              <a:ext cx="881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b="1" dirty="0">
                  <a:solidFill>
                    <a:srgbClr val="B517B9"/>
                  </a:solidFill>
                </a:rPr>
                <a:t>suscribe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413B50E7-F549-797F-BC83-33CDC03C603E}"/>
                </a:ext>
              </a:extLst>
            </p:cNvPr>
            <p:cNvSpPr txBox="1"/>
            <p:nvPr/>
          </p:nvSpPr>
          <p:spPr>
            <a:xfrm rot="19353648">
              <a:off x="7176094" y="2857151"/>
              <a:ext cx="8022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b="1" dirty="0">
                  <a:solidFill>
                    <a:srgbClr val="B517B9"/>
                  </a:solidFill>
                </a:rPr>
                <a:t>publica</a:t>
              </a:r>
            </a:p>
          </p:txBody>
        </p: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973EA055-9F78-0B40-C6B2-3528EE95C997}"/>
              </a:ext>
            </a:extLst>
          </p:cNvPr>
          <p:cNvGrpSpPr/>
          <p:nvPr/>
        </p:nvGrpSpPr>
        <p:grpSpPr>
          <a:xfrm rot="3489276">
            <a:off x="7013088" y="4689935"/>
            <a:ext cx="2638679" cy="820128"/>
            <a:chOff x="6557878" y="2561002"/>
            <a:chExt cx="2334087" cy="636477"/>
          </a:xfrm>
        </p:grpSpPr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5C514871-AFB7-EF21-AC9A-A93EE17637F9}"/>
                </a:ext>
              </a:extLst>
            </p:cNvPr>
            <p:cNvGrpSpPr/>
            <p:nvPr/>
          </p:nvGrpSpPr>
          <p:grpSpPr>
            <a:xfrm rot="19302538">
              <a:off x="6557878" y="2561002"/>
              <a:ext cx="2334087" cy="636477"/>
              <a:chOff x="4022554" y="3136451"/>
              <a:chExt cx="1347083" cy="636477"/>
            </a:xfrm>
          </p:grpSpPr>
          <p:cxnSp>
            <p:nvCxnSpPr>
              <p:cNvPr id="69" name="Conector recto de flecha 68">
                <a:extLst>
                  <a:ext uri="{FF2B5EF4-FFF2-40B4-BE49-F238E27FC236}">
                    <a16:creationId xmlns:a16="http://schemas.microsoft.com/office/drawing/2014/main" id="{6BCF945E-51BE-86D2-3B6F-E2EB6D3A1446}"/>
                  </a:ext>
                </a:extLst>
              </p:cNvPr>
              <p:cNvCxnSpPr>
                <a:cxnSpLocks/>
              </p:cNvCxnSpPr>
              <p:nvPr/>
            </p:nvCxnSpPr>
            <p:spPr>
              <a:xfrm rot="682813" flipV="1">
                <a:off x="4059647" y="3358177"/>
                <a:ext cx="1309990" cy="414751"/>
              </a:xfrm>
              <a:prstGeom prst="straightConnector1">
                <a:avLst/>
              </a:prstGeom>
              <a:ln w="76200">
                <a:solidFill>
                  <a:srgbClr val="B517B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de flecha 69">
                <a:extLst>
                  <a:ext uri="{FF2B5EF4-FFF2-40B4-BE49-F238E27FC236}">
                    <a16:creationId xmlns:a16="http://schemas.microsoft.com/office/drawing/2014/main" id="{DD9738A4-91E4-6153-E1CC-B5F9756D4E5A}"/>
                  </a:ext>
                </a:extLst>
              </p:cNvPr>
              <p:cNvCxnSpPr>
                <a:cxnSpLocks/>
              </p:cNvCxnSpPr>
              <p:nvPr/>
            </p:nvCxnSpPr>
            <p:spPr>
              <a:xfrm rot="682813" flipH="1">
                <a:off x="4022554" y="3136451"/>
                <a:ext cx="1260165" cy="424294"/>
              </a:xfrm>
              <a:prstGeom prst="straightConnector1">
                <a:avLst/>
              </a:prstGeom>
              <a:ln w="76200">
                <a:solidFill>
                  <a:srgbClr val="B517B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09F3704D-E1AC-2AD1-71BB-BA3F5CAE6200}"/>
                </a:ext>
              </a:extLst>
            </p:cNvPr>
            <p:cNvSpPr txBox="1"/>
            <p:nvPr/>
          </p:nvSpPr>
          <p:spPr>
            <a:xfrm rot="19353648">
              <a:off x="6953846" y="2695772"/>
              <a:ext cx="881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b="1" dirty="0">
                  <a:solidFill>
                    <a:srgbClr val="B517B9"/>
                  </a:solidFill>
                </a:rPr>
                <a:t>suscribe</a:t>
              </a:r>
            </a:p>
          </p:txBody>
        </p: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B9703137-0107-A977-C8BE-DE935928C16E}"/>
                </a:ext>
              </a:extLst>
            </p:cNvPr>
            <p:cNvSpPr txBox="1"/>
            <p:nvPr/>
          </p:nvSpPr>
          <p:spPr>
            <a:xfrm rot="19353648">
              <a:off x="7176094" y="2857151"/>
              <a:ext cx="8022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b="1" dirty="0">
                  <a:solidFill>
                    <a:srgbClr val="B517B9"/>
                  </a:solidFill>
                </a:rPr>
                <a:t>publica</a:t>
              </a:r>
            </a:p>
          </p:txBody>
        </p:sp>
      </p:grpSp>
      <p:sp>
        <p:nvSpPr>
          <p:cNvPr id="72" name="CuadroTexto 71">
            <a:extLst>
              <a:ext uri="{FF2B5EF4-FFF2-40B4-BE49-F238E27FC236}">
                <a16:creationId xmlns:a16="http://schemas.microsoft.com/office/drawing/2014/main" id="{D52386B7-423E-A73F-C414-119136F69942}"/>
              </a:ext>
            </a:extLst>
          </p:cNvPr>
          <p:cNvSpPr txBox="1"/>
          <p:nvPr/>
        </p:nvSpPr>
        <p:spPr>
          <a:xfrm>
            <a:off x="9244528" y="1586457"/>
            <a:ext cx="1302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Cliente 1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10B22743-F1CB-1231-0C91-3A33928E3776}"/>
              </a:ext>
            </a:extLst>
          </p:cNvPr>
          <p:cNvSpPr txBox="1"/>
          <p:nvPr/>
        </p:nvSpPr>
        <p:spPr>
          <a:xfrm>
            <a:off x="10842063" y="2854063"/>
            <a:ext cx="1302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Cliente 2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F022CEFB-E16B-1CC8-56EE-7078367B80B7}"/>
              </a:ext>
            </a:extLst>
          </p:cNvPr>
          <p:cNvSpPr txBox="1"/>
          <p:nvPr/>
        </p:nvSpPr>
        <p:spPr>
          <a:xfrm>
            <a:off x="10453727" y="5064714"/>
            <a:ext cx="1302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Cliente 3</a:t>
            </a:r>
          </a:p>
        </p:txBody>
      </p:sp>
      <p:grpSp>
        <p:nvGrpSpPr>
          <p:cNvPr id="81" name="Grupo 80">
            <a:extLst>
              <a:ext uri="{FF2B5EF4-FFF2-40B4-BE49-F238E27FC236}">
                <a16:creationId xmlns:a16="http://schemas.microsoft.com/office/drawing/2014/main" id="{74C9692B-A1A5-3384-2000-7210895BE62D}"/>
              </a:ext>
            </a:extLst>
          </p:cNvPr>
          <p:cNvGrpSpPr/>
          <p:nvPr/>
        </p:nvGrpSpPr>
        <p:grpSpPr>
          <a:xfrm rot="2313523">
            <a:off x="4451766" y="4095964"/>
            <a:ext cx="1684527" cy="668055"/>
            <a:chOff x="6617025" y="2695772"/>
            <a:chExt cx="1792467" cy="524516"/>
          </a:xfrm>
        </p:grpSpPr>
        <p:grpSp>
          <p:nvGrpSpPr>
            <p:cNvPr id="82" name="Grupo 81">
              <a:extLst>
                <a:ext uri="{FF2B5EF4-FFF2-40B4-BE49-F238E27FC236}">
                  <a16:creationId xmlns:a16="http://schemas.microsoft.com/office/drawing/2014/main" id="{60F93E3D-6FE2-39A1-4897-11D6D5F3AE1F}"/>
                </a:ext>
              </a:extLst>
            </p:cNvPr>
            <p:cNvGrpSpPr/>
            <p:nvPr/>
          </p:nvGrpSpPr>
          <p:grpSpPr>
            <a:xfrm rot="19302538">
              <a:off x="6617025" y="2968739"/>
              <a:ext cx="1792467" cy="243587"/>
              <a:chOff x="4007405" y="3367575"/>
              <a:chExt cx="1034495" cy="243587"/>
            </a:xfrm>
          </p:grpSpPr>
          <p:cxnSp>
            <p:nvCxnSpPr>
              <p:cNvPr id="85" name="Conector recto de flecha 84">
                <a:extLst>
                  <a:ext uri="{FF2B5EF4-FFF2-40B4-BE49-F238E27FC236}">
                    <a16:creationId xmlns:a16="http://schemas.microsoft.com/office/drawing/2014/main" id="{4524A380-6196-D6EC-E988-D2D43C47E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4369" y="3611162"/>
                <a:ext cx="957531" cy="0"/>
              </a:xfrm>
              <a:prstGeom prst="straightConnector1">
                <a:avLst/>
              </a:prstGeom>
              <a:ln w="76200">
                <a:solidFill>
                  <a:srgbClr val="B517B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ector recto de flecha 85">
                <a:extLst>
                  <a:ext uri="{FF2B5EF4-FFF2-40B4-BE49-F238E27FC236}">
                    <a16:creationId xmlns:a16="http://schemas.microsoft.com/office/drawing/2014/main" id="{C4C6346E-F174-F432-8BD6-F5F856C101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07405" y="3367575"/>
                <a:ext cx="957531" cy="0"/>
              </a:xfrm>
              <a:prstGeom prst="straightConnector1">
                <a:avLst/>
              </a:prstGeom>
              <a:ln w="76200">
                <a:solidFill>
                  <a:srgbClr val="B517B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71FADEC4-5C54-A3AE-412E-5B8CE94B30AA}"/>
                </a:ext>
              </a:extLst>
            </p:cNvPr>
            <p:cNvSpPr txBox="1"/>
            <p:nvPr/>
          </p:nvSpPr>
          <p:spPr>
            <a:xfrm rot="19353648">
              <a:off x="6953846" y="2695772"/>
              <a:ext cx="881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b="1" dirty="0">
                  <a:solidFill>
                    <a:srgbClr val="B517B9"/>
                  </a:solidFill>
                </a:rPr>
                <a:t>suscribe</a:t>
              </a:r>
            </a:p>
          </p:txBody>
        </p:sp>
        <p:sp>
          <p:nvSpPr>
            <p:cNvPr id="84" name="CuadroTexto 83">
              <a:extLst>
                <a:ext uri="{FF2B5EF4-FFF2-40B4-BE49-F238E27FC236}">
                  <a16:creationId xmlns:a16="http://schemas.microsoft.com/office/drawing/2014/main" id="{19ACBDDF-19B2-470A-43A4-F690BDD5D033}"/>
                </a:ext>
              </a:extLst>
            </p:cNvPr>
            <p:cNvSpPr txBox="1"/>
            <p:nvPr/>
          </p:nvSpPr>
          <p:spPr>
            <a:xfrm rot="19353648">
              <a:off x="7202790" y="2881734"/>
              <a:ext cx="8022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b="1" dirty="0">
                  <a:solidFill>
                    <a:srgbClr val="B517B9"/>
                  </a:solidFill>
                </a:rPr>
                <a:t>publica</a:t>
              </a:r>
            </a:p>
          </p:txBody>
        </p:sp>
      </p:grpSp>
      <p:sp>
        <p:nvSpPr>
          <p:cNvPr id="88" name="CuadroTexto 87">
            <a:extLst>
              <a:ext uri="{FF2B5EF4-FFF2-40B4-BE49-F238E27FC236}">
                <a16:creationId xmlns:a16="http://schemas.microsoft.com/office/drawing/2014/main" id="{ED7C8FB7-6E67-D7A3-9EF3-83DE44265696}"/>
              </a:ext>
            </a:extLst>
          </p:cNvPr>
          <p:cNvSpPr txBox="1"/>
          <p:nvPr/>
        </p:nvSpPr>
        <p:spPr>
          <a:xfrm>
            <a:off x="1872084" y="3997644"/>
            <a:ext cx="1400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Google Sans"/>
              </a:rPr>
              <a:t>API “JDBC”</a:t>
            </a:r>
            <a:endParaRPr lang="es-AR" b="1" dirty="0">
              <a:solidFill>
                <a:srgbClr val="FF0000"/>
              </a:solidFill>
              <a:highlight>
                <a:srgbClr val="FFFFFF"/>
              </a:highlight>
              <a:latin typeface="Google Sans"/>
            </a:endParaRPr>
          </a:p>
        </p:txBody>
      </p:sp>
      <p:grpSp>
        <p:nvGrpSpPr>
          <p:cNvPr id="91" name="Grupo 90">
            <a:extLst>
              <a:ext uri="{FF2B5EF4-FFF2-40B4-BE49-F238E27FC236}">
                <a16:creationId xmlns:a16="http://schemas.microsoft.com/office/drawing/2014/main" id="{798EE9EE-1B77-2C04-5E60-981C517FF59C}"/>
              </a:ext>
            </a:extLst>
          </p:cNvPr>
          <p:cNvGrpSpPr/>
          <p:nvPr/>
        </p:nvGrpSpPr>
        <p:grpSpPr>
          <a:xfrm rot="5400000">
            <a:off x="2000457" y="1941680"/>
            <a:ext cx="938509" cy="228063"/>
            <a:chOff x="4007405" y="3367575"/>
            <a:chExt cx="1034495" cy="243587"/>
          </a:xfrm>
        </p:grpSpPr>
        <p:cxnSp>
          <p:nvCxnSpPr>
            <p:cNvPr id="92" name="Conector recto de flecha 91">
              <a:extLst>
                <a:ext uri="{FF2B5EF4-FFF2-40B4-BE49-F238E27FC236}">
                  <a16:creationId xmlns:a16="http://schemas.microsoft.com/office/drawing/2014/main" id="{D24FBD06-0947-31D6-BDB5-872C28D46143}"/>
                </a:ext>
              </a:extLst>
            </p:cNvPr>
            <p:cNvCxnSpPr>
              <a:cxnSpLocks/>
            </p:cNvCxnSpPr>
            <p:nvPr/>
          </p:nvCxnSpPr>
          <p:spPr>
            <a:xfrm>
              <a:off x="4084369" y="3611162"/>
              <a:ext cx="957531" cy="0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de flecha 92">
              <a:extLst>
                <a:ext uri="{FF2B5EF4-FFF2-40B4-BE49-F238E27FC236}">
                  <a16:creationId xmlns:a16="http://schemas.microsoft.com/office/drawing/2014/main" id="{B955006F-6A48-2089-262A-C45F1FA932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7405" y="3367575"/>
              <a:ext cx="957531" cy="0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" name="Imagen 95">
            <a:extLst>
              <a:ext uri="{FF2B5EF4-FFF2-40B4-BE49-F238E27FC236}">
                <a16:creationId xmlns:a16="http://schemas.microsoft.com/office/drawing/2014/main" id="{AFEACC93-ED3D-719C-A082-B4C47ECAFC6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0" t="3996" r="61823" b="60029"/>
          <a:stretch/>
        </p:blipFill>
        <p:spPr>
          <a:xfrm>
            <a:off x="8337440" y="1858671"/>
            <a:ext cx="581929" cy="413413"/>
          </a:xfrm>
          <a:prstGeom prst="rect">
            <a:avLst/>
          </a:prstGeom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BBA44E99-D742-9790-CB25-72DB1A5CFE2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5" t="2283" r="16897" b="59696"/>
          <a:stretch/>
        </p:blipFill>
        <p:spPr>
          <a:xfrm>
            <a:off x="8917960" y="1858671"/>
            <a:ext cx="288132" cy="413413"/>
          </a:xfrm>
          <a:prstGeom prst="rect">
            <a:avLst/>
          </a:prstGeom>
        </p:spPr>
      </p:pic>
      <p:sp>
        <p:nvSpPr>
          <p:cNvPr id="98" name="CuadroTexto 97">
            <a:extLst>
              <a:ext uri="{FF2B5EF4-FFF2-40B4-BE49-F238E27FC236}">
                <a16:creationId xmlns:a16="http://schemas.microsoft.com/office/drawing/2014/main" id="{E52AFF62-CBC1-047E-2847-DE4CBA7946AA}"/>
              </a:ext>
            </a:extLst>
          </p:cNvPr>
          <p:cNvSpPr txBox="1"/>
          <p:nvPr/>
        </p:nvSpPr>
        <p:spPr>
          <a:xfrm>
            <a:off x="2583743" y="1837308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 SITE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7CCF4F4-4452-6A6E-3420-6F6D8005DD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23" y="660908"/>
            <a:ext cx="1269577" cy="1269577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7D455646-22C7-9F05-63A8-385960C0908C}"/>
              </a:ext>
            </a:extLst>
          </p:cNvPr>
          <p:cNvGrpSpPr/>
          <p:nvPr/>
        </p:nvGrpSpPr>
        <p:grpSpPr>
          <a:xfrm rot="6118933">
            <a:off x="3452935" y="2711115"/>
            <a:ext cx="1996570" cy="228063"/>
            <a:chOff x="4007405" y="3367575"/>
            <a:chExt cx="1034495" cy="243587"/>
          </a:xfrm>
        </p:grpSpPr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AD89EC1F-965D-B0D0-3870-B00B0299E45C}"/>
                </a:ext>
              </a:extLst>
            </p:cNvPr>
            <p:cNvCxnSpPr>
              <a:cxnSpLocks/>
            </p:cNvCxnSpPr>
            <p:nvPr/>
          </p:nvCxnSpPr>
          <p:spPr>
            <a:xfrm>
              <a:off x="4084369" y="3611162"/>
              <a:ext cx="957531" cy="0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594C0263-02C9-D0A8-2F33-2A2578B7CA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7405" y="3367575"/>
              <a:ext cx="957531" cy="0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00DCBD23-9C51-A0DC-B991-4DCB74D796CF}"/>
              </a:ext>
            </a:extLst>
          </p:cNvPr>
          <p:cNvSpPr txBox="1"/>
          <p:nvPr/>
        </p:nvSpPr>
        <p:spPr>
          <a:xfrm>
            <a:off x="4596135" y="2781777"/>
            <a:ext cx="2066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>
                <a:solidFill>
                  <a:schemeClr val="accent6">
                    <a:lumMod val="75000"/>
                  </a:schemeClr>
                </a:solidFill>
              </a:rPr>
              <a:t>“</a:t>
            </a:r>
            <a:r>
              <a:rPr lang="es-AR" sz="2400" b="1" dirty="0" err="1">
                <a:solidFill>
                  <a:schemeClr val="accent6">
                    <a:lumMod val="75000"/>
                  </a:schemeClr>
                </a:solidFill>
              </a:rPr>
              <a:t>Weather</a:t>
            </a:r>
            <a:r>
              <a:rPr lang="es-AR" sz="2400" b="1" dirty="0">
                <a:solidFill>
                  <a:schemeClr val="accent6">
                    <a:lumMod val="75000"/>
                  </a:schemeClr>
                </a:solidFill>
              </a:rPr>
              <a:t> API”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D2D2235-34EE-59C9-3D06-C5E40E2405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7739">
            <a:off x="1694817" y="171670"/>
            <a:ext cx="1454323" cy="145432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0942B4B-7D51-FF7C-AB1A-834030D243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056" y="2600233"/>
            <a:ext cx="1320734" cy="87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0090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n 89">
            <a:extLst>
              <a:ext uri="{FF2B5EF4-FFF2-40B4-BE49-F238E27FC236}">
                <a16:creationId xmlns:a16="http://schemas.microsoft.com/office/drawing/2014/main" id="{0F343E4F-670E-A638-635E-8B89542063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67"/>
          <a:stretch/>
        </p:blipFill>
        <p:spPr>
          <a:xfrm>
            <a:off x="1895860" y="2659036"/>
            <a:ext cx="1228324" cy="1124726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A7B0DC1-C2A4-321C-D757-18EC3ADCC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999" y="4939523"/>
            <a:ext cx="1552997" cy="1552997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9E721490-ECAF-EE75-9C34-AB4BC3C5C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224" y="2648964"/>
            <a:ext cx="1552997" cy="155299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CA11EA0-5117-030F-D102-CD61C27B9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13" y="1414247"/>
            <a:ext cx="1552997" cy="155299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0A4982B-6FAC-1E68-F7DC-3022AEFE0C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1" t="25008" r="42917" b="25643"/>
          <a:stretch/>
        </p:blipFill>
        <p:spPr>
          <a:xfrm>
            <a:off x="5472731" y="3555889"/>
            <a:ext cx="2108200" cy="19812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6B41A2B-ACA7-8918-8EDD-499CBAC3BA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454" y="3740040"/>
            <a:ext cx="1641476" cy="16414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5970E5D-F640-2B4C-FFF2-F24663398E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54" y="3822923"/>
            <a:ext cx="1468000" cy="1468000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F253E14D-18A6-5A8A-3DC2-1E303C55DDFF}"/>
              </a:ext>
            </a:extLst>
          </p:cNvPr>
          <p:cNvGrpSpPr/>
          <p:nvPr/>
        </p:nvGrpSpPr>
        <p:grpSpPr>
          <a:xfrm rot="2630331">
            <a:off x="2889474" y="3703807"/>
            <a:ext cx="938509" cy="228063"/>
            <a:chOff x="4007405" y="3367575"/>
            <a:chExt cx="1034495" cy="243587"/>
          </a:xfrm>
        </p:grpSpPr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3AD2496B-CEA5-5FFC-E741-4CD75CFB1D4D}"/>
                </a:ext>
              </a:extLst>
            </p:cNvPr>
            <p:cNvCxnSpPr>
              <a:cxnSpLocks/>
            </p:cNvCxnSpPr>
            <p:nvPr/>
          </p:nvCxnSpPr>
          <p:spPr>
            <a:xfrm>
              <a:off x="4084369" y="3611162"/>
              <a:ext cx="957531" cy="0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27DF94EB-9D42-9FAA-3606-4A6714CC7C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7405" y="3367575"/>
              <a:ext cx="957531" cy="0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EC3C86D9-2725-4EB4-E61B-0F75CC8E16E2}"/>
              </a:ext>
            </a:extLst>
          </p:cNvPr>
          <p:cNvGrpSpPr/>
          <p:nvPr/>
        </p:nvGrpSpPr>
        <p:grpSpPr>
          <a:xfrm>
            <a:off x="2064477" y="4435129"/>
            <a:ext cx="1034495" cy="243587"/>
            <a:chOff x="4007405" y="3367575"/>
            <a:chExt cx="1034495" cy="243587"/>
          </a:xfrm>
        </p:grpSpPr>
        <p:cxnSp>
          <p:nvCxnSpPr>
            <p:cNvPr id="23" name="Conector recto de flecha 22">
              <a:extLst>
                <a:ext uri="{FF2B5EF4-FFF2-40B4-BE49-F238E27FC236}">
                  <a16:creationId xmlns:a16="http://schemas.microsoft.com/office/drawing/2014/main" id="{09CBD1DB-9497-8239-3800-F96B7FB393B2}"/>
                </a:ext>
              </a:extLst>
            </p:cNvPr>
            <p:cNvCxnSpPr>
              <a:cxnSpLocks/>
            </p:cNvCxnSpPr>
            <p:nvPr/>
          </p:nvCxnSpPr>
          <p:spPr>
            <a:xfrm>
              <a:off x="4084369" y="3611162"/>
              <a:ext cx="95753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E8895591-62E4-C7BA-24FC-417CCBE338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7405" y="3367575"/>
              <a:ext cx="957531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ángulo 24">
            <a:extLst>
              <a:ext uri="{FF2B5EF4-FFF2-40B4-BE49-F238E27FC236}">
                <a16:creationId xmlns:a16="http://schemas.microsoft.com/office/drawing/2014/main" id="{C2F3B179-6661-EF03-E127-747F63DA7C0A}"/>
              </a:ext>
            </a:extLst>
          </p:cNvPr>
          <p:cNvSpPr/>
          <p:nvPr/>
        </p:nvSpPr>
        <p:spPr>
          <a:xfrm>
            <a:off x="53622" y="2533670"/>
            <a:ext cx="7579612" cy="3107342"/>
          </a:xfrm>
          <a:prstGeom prst="rect">
            <a:avLst/>
          </a:prstGeom>
          <a:noFill/>
          <a:ln w="57150" cap="flat" cmpd="sng" algn="ctr">
            <a:solidFill>
              <a:schemeClr val="accent5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AF6C831-2967-53C0-59AC-A4D70834206B}"/>
              </a:ext>
            </a:extLst>
          </p:cNvPr>
          <p:cNvSpPr txBox="1"/>
          <p:nvPr/>
        </p:nvSpPr>
        <p:spPr>
          <a:xfrm>
            <a:off x="117844" y="2521921"/>
            <a:ext cx="728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PC</a:t>
            </a:r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72082D30-D0DA-3B24-08AC-3B83380F27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14" y="593378"/>
            <a:ext cx="1592135" cy="1512528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84FD8CB-2916-AD35-1120-75572DC540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99902">
            <a:off x="7154816" y="309405"/>
            <a:ext cx="1072263" cy="602476"/>
          </a:xfrm>
          <a:prstGeom prst="rect">
            <a:avLst/>
          </a:prstGeom>
        </p:spPr>
      </p:pic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F3D585E5-AE11-06B9-D5D0-98D3F9836DB4}"/>
              </a:ext>
            </a:extLst>
          </p:cNvPr>
          <p:cNvCxnSpPr>
            <a:cxnSpLocks/>
          </p:cNvCxnSpPr>
          <p:nvPr/>
        </p:nvCxnSpPr>
        <p:spPr>
          <a:xfrm flipH="1" flipV="1">
            <a:off x="6882438" y="1766042"/>
            <a:ext cx="1281858" cy="142533"/>
          </a:xfrm>
          <a:prstGeom prst="straightConnector1">
            <a:avLst/>
          </a:prstGeom>
          <a:ln w="7620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4FD7A4D5-C42B-81BD-51F2-433A06E93A69}"/>
              </a:ext>
            </a:extLst>
          </p:cNvPr>
          <p:cNvCxnSpPr>
            <a:cxnSpLocks/>
          </p:cNvCxnSpPr>
          <p:nvPr/>
        </p:nvCxnSpPr>
        <p:spPr>
          <a:xfrm flipH="1">
            <a:off x="8786161" y="1125577"/>
            <a:ext cx="109538" cy="580337"/>
          </a:xfrm>
          <a:prstGeom prst="straightConnector1">
            <a:avLst/>
          </a:prstGeom>
          <a:ln w="7620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AB0ACE90-9601-4B3A-8D9E-A093541E2C80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7884587" y="841399"/>
            <a:ext cx="435090" cy="843312"/>
          </a:xfrm>
          <a:prstGeom prst="straightConnector1">
            <a:avLst/>
          </a:prstGeom>
          <a:ln w="7620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n 43">
            <a:extLst>
              <a:ext uri="{FF2B5EF4-FFF2-40B4-BE49-F238E27FC236}">
                <a16:creationId xmlns:a16="http://schemas.microsoft.com/office/drawing/2014/main" id="{075CF15C-E697-03EB-D703-3900FD107F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1983">
            <a:off x="8477275" y="175376"/>
            <a:ext cx="836848" cy="836848"/>
          </a:xfrm>
          <a:prstGeom prst="rect">
            <a:avLst/>
          </a:prstGeom>
        </p:spPr>
      </p:pic>
      <p:grpSp>
        <p:nvGrpSpPr>
          <p:cNvPr id="54" name="Grupo 53">
            <a:extLst>
              <a:ext uri="{FF2B5EF4-FFF2-40B4-BE49-F238E27FC236}">
                <a16:creationId xmlns:a16="http://schemas.microsoft.com/office/drawing/2014/main" id="{D77FB358-2185-A040-6762-7B0E46C0EDC8}"/>
              </a:ext>
            </a:extLst>
          </p:cNvPr>
          <p:cNvGrpSpPr/>
          <p:nvPr/>
        </p:nvGrpSpPr>
        <p:grpSpPr>
          <a:xfrm>
            <a:off x="6805401" y="2523407"/>
            <a:ext cx="1792467" cy="516554"/>
            <a:chOff x="6617025" y="2695772"/>
            <a:chExt cx="1792467" cy="516554"/>
          </a:xfrm>
        </p:grpSpPr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B8B2D200-471D-F614-721E-EE412806A789}"/>
                </a:ext>
              </a:extLst>
            </p:cNvPr>
            <p:cNvGrpSpPr/>
            <p:nvPr/>
          </p:nvGrpSpPr>
          <p:grpSpPr>
            <a:xfrm rot="19302538">
              <a:off x="6617025" y="2968739"/>
              <a:ext cx="1792467" cy="243587"/>
              <a:chOff x="4007405" y="3367575"/>
              <a:chExt cx="1034495" cy="243587"/>
            </a:xfrm>
          </p:grpSpPr>
          <p:cxnSp>
            <p:nvCxnSpPr>
              <p:cNvPr id="29" name="Conector recto de flecha 28">
                <a:extLst>
                  <a:ext uri="{FF2B5EF4-FFF2-40B4-BE49-F238E27FC236}">
                    <a16:creationId xmlns:a16="http://schemas.microsoft.com/office/drawing/2014/main" id="{966092D0-2353-ACCF-4A22-184BC5F05B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4369" y="3611162"/>
                <a:ext cx="957531" cy="0"/>
              </a:xfrm>
              <a:prstGeom prst="straightConnector1">
                <a:avLst/>
              </a:prstGeom>
              <a:ln w="76200">
                <a:solidFill>
                  <a:srgbClr val="B517B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2A7EE16D-F37C-F1DC-D858-9A4E9CCCCE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07405" y="3367575"/>
                <a:ext cx="957531" cy="0"/>
              </a:xfrm>
              <a:prstGeom prst="straightConnector1">
                <a:avLst/>
              </a:prstGeom>
              <a:ln w="76200">
                <a:solidFill>
                  <a:srgbClr val="B517B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01F78A8C-BD86-7A3C-59B4-B28B0375E663}"/>
                </a:ext>
              </a:extLst>
            </p:cNvPr>
            <p:cNvSpPr txBox="1"/>
            <p:nvPr/>
          </p:nvSpPr>
          <p:spPr>
            <a:xfrm rot="19353648">
              <a:off x="6953846" y="2695772"/>
              <a:ext cx="881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b="1" dirty="0">
                  <a:solidFill>
                    <a:srgbClr val="B517B9"/>
                  </a:solidFill>
                </a:rPr>
                <a:t>suscribe</a:t>
              </a:r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909220D4-533C-8107-D2F7-DEA22F8EAAA3}"/>
                </a:ext>
              </a:extLst>
            </p:cNvPr>
            <p:cNvSpPr txBox="1"/>
            <p:nvPr/>
          </p:nvSpPr>
          <p:spPr>
            <a:xfrm rot="19353648">
              <a:off x="7176094" y="2857151"/>
              <a:ext cx="8022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b="1" dirty="0">
                  <a:solidFill>
                    <a:srgbClr val="B517B9"/>
                  </a:solidFill>
                </a:rPr>
                <a:t>publica</a:t>
              </a:r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BA691CDC-3EB2-E162-BA1F-9110630FC94F}"/>
              </a:ext>
            </a:extLst>
          </p:cNvPr>
          <p:cNvGrpSpPr/>
          <p:nvPr/>
        </p:nvGrpSpPr>
        <p:grpSpPr>
          <a:xfrm rot="1614649">
            <a:off x="7079714" y="3410444"/>
            <a:ext cx="2638679" cy="820128"/>
            <a:chOff x="6557878" y="2561002"/>
            <a:chExt cx="2334087" cy="636477"/>
          </a:xfrm>
        </p:grpSpPr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9A102ABA-9E61-79A8-668F-49F64C8ADB99}"/>
                </a:ext>
              </a:extLst>
            </p:cNvPr>
            <p:cNvGrpSpPr/>
            <p:nvPr/>
          </p:nvGrpSpPr>
          <p:grpSpPr>
            <a:xfrm rot="19302538">
              <a:off x="6557878" y="2561002"/>
              <a:ext cx="2334087" cy="636477"/>
              <a:chOff x="4022554" y="3136451"/>
              <a:chExt cx="1347083" cy="636477"/>
            </a:xfrm>
          </p:grpSpPr>
          <p:cxnSp>
            <p:nvCxnSpPr>
              <p:cNvPr id="59" name="Conector recto de flecha 58">
                <a:extLst>
                  <a:ext uri="{FF2B5EF4-FFF2-40B4-BE49-F238E27FC236}">
                    <a16:creationId xmlns:a16="http://schemas.microsoft.com/office/drawing/2014/main" id="{79A84003-835D-FF9E-400D-94BC7DC4EDBE}"/>
                  </a:ext>
                </a:extLst>
              </p:cNvPr>
              <p:cNvCxnSpPr>
                <a:cxnSpLocks/>
              </p:cNvCxnSpPr>
              <p:nvPr/>
            </p:nvCxnSpPr>
            <p:spPr>
              <a:xfrm rot="682813" flipV="1">
                <a:off x="4059647" y="3358177"/>
                <a:ext cx="1309990" cy="414751"/>
              </a:xfrm>
              <a:prstGeom prst="straightConnector1">
                <a:avLst/>
              </a:prstGeom>
              <a:ln w="76200">
                <a:solidFill>
                  <a:srgbClr val="B517B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>
                <a:extLst>
                  <a:ext uri="{FF2B5EF4-FFF2-40B4-BE49-F238E27FC236}">
                    <a16:creationId xmlns:a16="http://schemas.microsoft.com/office/drawing/2014/main" id="{B474C1F7-7350-ECB8-164D-B5481D77C549}"/>
                  </a:ext>
                </a:extLst>
              </p:cNvPr>
              <p:cNvCxnSpPr>
                <a:cxnSpLocks/>
              </p:cNvCxnSpPr>
              <p:nvPr/>
            </p:nvCxnSpPr>
            <p:spPr>
              <a:xfrm rot="682813" flipH="1">
                <a:off x="4022554" y="3136451"/>
                <a:ext cx="1260165" cy="424294"/>
              </a:xfrm>
              <a:prstGeom prst="straightConnector1">
                <a:avLst/>
              </a:prstGeom>
              <a:ln w="76200">
                <a:solidFill>
                  <a:srgbClr val="B517B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AE11E622-75BC-DD79-CA84-45F63DB94D9E}"/>
                </a:ext>
              </a:extLst>
            </p:cNvPr>
            <p:cNvSpPr txBox="1"/>
            <p:nvPr/>
          </p:nvSpPr>
          <p:spPr>
            <a:xfrm rot="19353648">
              <a:off x="6953846" y="2695772"/>
              <a:ext cx="881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b="1" dirty="0">
                  <a:solidFill>
                    <a:srgbClr val="B517B9"/>
                  </a:solidFill>
                </a:rPr>
                <a:t>suscribe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413B50E7-F549-797F-BC83-33CDC03C603E}"/>
                </a:ext>
              </a:extLst>
            </p:cNvPr>
            <p:cNvSpPr txBox="1"/>
            <p:nvPr/>
          </p:nvSpPr>
          <p:spPr>
            <a:xfrm rot="19353648">
              <a:off x="7176094" y="2857151"/>
              <a:ext cx="8022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b="1" dirty="0">
                  <a:solidFill>
                    <a:srgbClr val="B517B9"/>
                  </a:solidFill>
                </a:rPr>
                <a:t>publica</a:t>
              </a:r>
            </a:p>
          </p:txBody>
        </p: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973EA055-9F78-0B40-C6B2-3528EE95C997}"/>
              </a:ext>
            </a:extLst>
          </p:cNvPr>
          <p:cNvGrpSpPr/>
          <p:nvPr/>
        </p:nvGrpSpPr>
        <p:grpSpPr>
          <a:xfrm rot="3489276">
            <a:off x="7013088" y="4689935"/>
            <a:ext cx="2638679" cy="820128"/>
            <a:chOff x="6557878" y="2561002"/>
            <a:chExt cx="2334087" cy="636477"/>
          </a:xfrm>
        </p:grpSpPr>
        <p:grpSp>
          <p:nvGrpSpPr>
            <p:cNvPr id="66" name="Grupo 65">
              <a:extLst>
                <a:ext uri="{FF2B5EF4-FFF2-40B4-BE49-F238E27FC236}">
                  <a16:creationId xmlns:a16="http://schemas.microsoft.com/office/drawing/2014/main" id="{5C514871-AFB7-EF21-AC9A-A93EE17637F9}"/>
                </a:ext>
              </a:extLst>
            </p:cNvPr>
            <p:cNvGrpSpPr/>
            <p:nvPr/>
          </p:nvGrpSpPr>
          <p:grpSpPr>
            <a:xfrm rot="19302538">
              <a:off x="6557878" y="2561002"/>
              <a:ext cx="2334087" cy="636477"/>
              <a:chOff x="4022554" y="3136451"/>
              <a:chExt cx="1347083" cy="636477"/>
            </a:xfrm>
          </p:grpSpPr>
          <p:cxnSp>
            <p:nvCxnSpPr>
              <p:cNvPr id="69" name="Conector recto de flecha 68">
                <a:extLst>
                  <a:ext uri="{FF2B5EF4-FFF2-40B4-BE49-F238E27FC236}">
                    <a16:creationId xmlns:a16="http://schemas.microsoft.com/office/drawing/2014/main" id="{6BCF945E-51BE-86D2-3B6F-E2EB6D3A1446}"/>
                  </a:ext>
                </a:extLst>
              </p:cNvPr>
              <p:cNvCxnSpPr>
                <a:cxnSpLocks/>
              </p:cNvCxnSpPr>
              <p:nvPr/>
            </p:nvCxnSpPr>
            <p:spPr>
              <a:xfrm rot="682813" flipV="1">
                <a:off x="4059647" y="3358177"/>
                <a:ext cx="1309990" cy="414751"/>
              </a:xfrm>
              <a:prstGeom prst="straightConnector1">
                <a:avLst/>
              </a:prstGeom>
              <a:ln w="76200">
                <a:solidFill>
                  <a:srgbClr val="B517B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de flecha 69">
                <a:extLst>
                  <a:ext uri="{FF2B5EF4-FFF2-40B4-BE49-F238E27FC236}">
                    <a16:creationId xmlns:a16="http://schemas.microsoft.com/office/drawing/2014/main" id="{DD9738A4-91E4-6153-E1CC-B5F9756D4E5A}"/>
                  </a:ext>
                </a:extLst>
              </p:cNvPr>
              <p:cNvCxnSpPr>
                <a:cxnSpLocks/>
              </p:cNvCxnSpPr>
              <p:nvPr/>
            </p:nvCxnSpPr>
            <p:spPr>
              <a:xfrm rot="682813" flipH="1">
                <a:off x="4022554" y="3136451"/>
                <a:ext cx="1260165" cy="424294"/>
              </a:xfrm>
              <a:prstGeom prst="straightConnector1">
                <a:avLst/>
              </a:prstGeom>
              <a:ln w="76200">
                <a:solidFill>
                  <a:srgbClr val="B517B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09F3704D-E1AC-2AD1-71BB-BA3F5CAE6200}"/>
                </a:ext>
              </a:extLst>
            </p:cNvPr>
            <p:cNvSpPr txBox="1"/>
            <p:nvPr/>
          </p:nvSpPr>
          <p:spPr>
            <a:xfrm rot="19353648">
              <a:off x="6953846" y="2695772"/>
              <a:ext cx="881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b="1" dirty="0">
                  <a:solidFill>
                    <a:srgbClr val="B517B9"/>
                  </a:solidFill>
                </a:rPr>
                <a:t>suscribe</a:t>
              </a:r>
            </a:p>
          </p:txBody>
        </p: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B9703137-0107-A977-C8BE-DE935928C16E}"/>
                </a:ext>
              </a:extLst>
            </p:cNvPr>
            <p:cNvSpPr txBox="1"/>
            <p:nvPr/>
          </p:nvSpPr>
          <p:spPr>
            <a:xfrm rot="19353648">
              <a:off x="7176094" y="2857151"/>
              <a:ext cx="8022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b="1" dirty="0">
                  <a:solidFill>
                    <a:srgbClr val="B517B9"/>
                  </a:solidFill>
                </a:rPr>
                <a:t>publica</a:t>
              </a:r>
            </a:p>
          </p:txBody>
        </p:sp>
      </p:grpSp>
      <p:sp>
        <p:nvSpPr>
          <p:cNvPr id="72" name="CuadroTexto 71">
            <a:extLst>
              <a:ext uri="{FF2B5EF4-FFF2-40B4-BE49-F238E27FC236}">
                <a16:creationId xmlns:a16="http://schemas.microsoft.com/office/drawing/2014/main" id="{D52386B7-423E-A73F-C414-119136F69942}"/>
              </a:ext>
            </a:extLst>
          </p:cNvPr>
          <p:cNvSpPr txBox="1"/>
          <p:nvPr/>
        </p:nvSpPr>
        <p:spPr>
          <a:xfrm>
            <a:off x="9244528" y="1586457"/>
            <a:ext cx="1302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Cliente 1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10B22743-F1CB-1231-0C91-3A33928E3776}"/>
              </a:ext>
            </a:extLst>
          </p:cNvPr>
          <p:cNvSpPr txBox="1"/>
          <p:nvPr/>
        </p:nvSpPr>
        <p:spPr>
          <a:xfrm>
            <a:off x="10842063" y="2854063"/>
            <a:ext cx="1302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Cliente 2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F022CEFB-E16B-1CC8-56EE-7078367B80B7}"/>
              </a:ext>
            </a:extLst>
          </p:cNvPr>
          <p:cNvSpPr txBox="1"/>
          <p:nvPr/>
        </p:nvSpPr>
        <p:spPr>
          <a:xfrm>
            <a:off x="10453727" y="5064714"/>
            <a:ext cx="13021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Cliente 3</a:t>
            </a:r>
          </a:p>
        </p:txBody>
      </p:sp>
      <p:grpSp>
        <p:nvGrpSpPr>
          <p:cNvPr id="81" name="Grupo 80">
            <a:extLst>
              <a:ext uri="{FF2B5EF4-FFF2-40B4-BE49-F238E27FC236}">
                <a16:creationId xmlns:a16="http://schemas.microsoft.com/office/drawing/2014/main" id="{74C9692B-A1A5-3384-2000-7210895BE62D}"/>
              </a:ext>
            </a:extLst>
          </p:cNvPr>
          <p:cNvGrpSpPr/>
          <p:nvPr/>
        </p:nvGrpSpPr>
        <p:grpSpPr>
          <a:xfrm rot="2313523">
            <a:off x="4451766" y="4095964"/>
            <a:ext cx="1684527" cy="668055"/>
            <a:chOff x="6617025" y="2695772"/>
            <a:chExt cx="1792467" cy="524516"/>
          </a:xfrm>
        </p:grpSpPr>
        <p:grpSp>
          <p:nvGrpSpPr>
            <p:cNvPr id="82" name="Grupo 81">
              <a:extLst>
                <a:ext uri="{FF2B5EF4-FFF2-40B4-BE49-F238E27FC236}">
                  <a16:creationId xmlns:a16="http://schemas.microsoft.com/office/drawing/2014/main" id="{60F93E3D-6FE2-39A1-4897-11D6D5F3AE1F}"/>
                </a:ext>
              </a:extLst>
            </p:cNvPr>
            <p:cNvGrpSpPr/>
            <p:nvPr/>
          </p:nvGrpSpPr>
          <p:grpSpPr>
            <a:xfrm rot="19302538">
              <a:off x="6617025" y="2968739"/>
              <a:ext cx="1792467" cy="243587"/>
              <a:chOff x="4007405" y="3367575"/>
              <a:chExt cx="1034495" cy="243587"/>
            </a:xfrm>
          </p:grpSpPr>
          <p:cxnSp>
            <p:nvCxnSpPr>
              <p:cNvPr id="85" name="Conector recto de flecha 84">
                <a:extLst>
                  <a:ext uri="{FF2B5EF4-FFF2-40B4-BE49-F238E27FC236}">
                    <a16:creationId xmlns:a16="http://schemas.microsoft.com/office/drawing/2014/main" id="{4524A380-6196-D6EC-E988-D2D43C47E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4369" y="3611162"/>
                <a:ext cx="957531" cy="0"/>
              </a:xfrm>
              <a:prstGeom prst="straightConnector1">
                <a:avLst/>
              </a:prstGeom>
              <a:ln w="76200">
                <a:solidFill>
                  <a:srgbClr val="B517B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ector recto de flecha 85">
                <a:extLst>
                  <a:ext uri="{FF2B5EF4-FFF2-40B4-BE49-F238E27FC236}">
                    <a16:creationId xmlns:a16="http://schemas.microsoft.com/office/drawing/2014/main" id="{C4C6346E-F174-F432-8BD6-F5F856C101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07405" y="3367575"/>
                <a:ext cx="957531" cy="0"/>
              </a:xfrm>
              <a:prstGeom prst="straightConnector1">
                <a:avLst/>
              </a:prstGeom>
              <a:ln w="76200">
                <a:solidFill>
                  <a:srgbClr val="B517B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71FADEC4-5C54-A3AE-412E-5B8CE94B30AA}"/>
                </a:ext>
              </a:extLst>
            </p:cNvPr>
            <p:cNvSpPr txBox="1"/>
            <p:nvPr/>
          </p:nvSpPr>
          <p:spPr>
            <a:xfrm rot="19353648">
              <a:off x="6953846" y="2695772"/>
              <a:ext cx="881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b="1" dirty="0">
                  <a:solidFill>
                    <a:srgbClr val="B517B9"/>
                  </a:solidFill>
                </a:rPr>
                <a:t>suscribe</a:t>
              </a:r>
            </a:p>
          </p:txBody>
        </p:sp>
        <p:sp>
          <p:nvSpPr>
            <p:cNvPr id="84" name="CuadroTexto 83">
              <a:extLst>
                <a:ext uri="{FF2B5EF4-FFF2-40B4-BE49-F238E27FC236}">
                  <a16:creationId xmlns:a16="http://schemas.microsoft.com/office/drawing/2014/main" id="{19ACBDDF-19B2-470A-43A4-F690BDD5D033}"/>
                </a:ext>
              </a:extLst>
            </p:cNvPr>
            <p:cNvSpPr txBox="1"/>
            <p:nvPr/>
          </p:nvSpPr>
          <p:spPr>
            <a:xfrm rot="19353648">
              <a:off x="7202790" y="2881734"/>
              <a:ext cx="8022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b="1" dirty="0">
                  <a:solidFill>
                    <a:srgbClr val="B517B9"/>
                  </a:solidFill>
                </a:rPr>
                <a:t>publica</a:t>
              </a:r>
            </a:p>
          </p:txBody>
        </p:sp>
      </p:grpSp>
      <p:sp>
        <p:nvSpPr>
          <p:cNvPr id="88" name="CuadroTexto 87">
            <a:extLst>
              <a:ext uri="{FF2B5EF4-FFF2-40B4-BE49-F238E27FC236}">
                <a16:creationId xmlns:a16="http://schemas.microsoft.com/office/drawing/2014/main" id="{ED7C8FB7-6E67-D7A3-9EF3-83DE44265696}"/>
              </a:ext>
            </a:extLst>
          </p:cNvPr>
          <p:cNvSpPr txBox="1"/>
          <p:nvPr/>
        </p:nvSpPr>
        <p:spPr>
          <a:xfrm>
            <a:off x="1872084" y="3997644"/>
            <a:ext cx="1400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Google Sans"/>
              </a:rPr>
              <a:t>API “JDBC”</a:t>
            </a:r>
            <a:endParaRPr lang="es-AR" b="1" dirty="0">
              <a:solidFill>
                <a:srgbClr val="FF0000"/>
              </a:solidFill>
              <a:highlight>
                <a:srgbClr val="FFFFFF"/>
              </a:highlight>
              <a:latin typeface="Google Sans"/>
            </a:endParaRPr>
          </a:p>
        </p:txBody>
      </p:sp>
      <p:grpSp>
        <p:nvGrpSpPr>
          <p:cNvPr id="91" name="Grupo 90">
            <a:extLst>
              <a:ext uri="{FF2B5EF4-FFF2-40B4-BE49-F238E27FC236}">
                <a16:creationId xmlns:a16="http://schemas.microsoft.com/office/drawing/2014/main" id="{798EE9EE-1B77-2C04-5E60-981C517FF59C}"/>
              </a:ext>
            </a:extLst>
          </p:cNvPr>
          <p:cNvGrpSpPr/>
          <p:nvPr/>
        </p:nvGrpSpPr>
        <p:grpSpPr>
          <a:xfrm rot="5400000">
            <a:off x="2000457" y="1941680"/>
            <a:ext cx="938509" cy="228063"/>
            <a:chOff x="4007405" y="3367575"/>
            <a:chExt cx="1034495" cy="243587"/>
          </a:xfrm>
        </p:grpSpPr>
        <p:cxnSp>
          <p:nvCxnSpPr>
            <p:cNvPr id="92" name="Conector recto de flecha 91">
              <a:extLst>
                <a:ext uri="{FF2B5EF4-FFF2-40B4-BE49-F238E27FC236}">
                  <a16:creationId xmlns:a16="http://schemas.microsoft.com/office/drawing/2014/main" id="{D24FBD06-0947-31D6-BDB5-872C28D46143}"/>
                </a:ext>
              </a:extLst>
            </p:cNvPr>
            <p:cNvCxnSpPr>
              <a:cxnSpLocks/>
            </p:cNvCxnSpPr>
            <p:nvPr/>
          </p:nvCxnSpPr>
          <p:spPr>
            <a:xfrm>
              <a:off x="4084369" y="3611162"/>
              <a:ext cx="957531" cy="0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de flecha 92">
              <a:extLst>
                <a:ext uri="{FF2B5EF4-FFF2-40B4-BE49-F238E27FC236}">
                  <a16:creationId xmlns:a16="http://schemas.microsoft.com/office/drawing/2014/main" id="{B955006F-6A48-2089-262A-C45F1FA932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7405" y="3367575"/>
              <a:ext cx="957531" cy="0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" name="Imagen 95">
            <a:extLst>
              <a:ext uri="{FF2B5EF4-FFF2-40B4-BE49-F238E27FC236}">
                <a16:creationId xmlns:a16="http://schemas.microsoft.com/office/drawing/2014/main" id="{AFEACC93-ED3D-719C-A082-B4C47ECAFC6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0" t="3996" r="61823" b="60029"/>
          <a:stretch/>
        </p:blipFill>
        <p:spPr>
          <a:xfrm>
            <a:off x="8337440" y="1858671"/>
            <a:ext cx="581929" cy="413413"/>
          </a:xfrm>
          <a:prstGeom prst="rect">
            <a:avLst/>
          </a:prstGeom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BBA44E99-D742-9790-CB25-72DB1A5CFE2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5" t="2283" r="16897" b="59696"/>
          <a:stretch/>
        </p:blipFill>
        <p:spPr>
          <a:xfrm>
            <a:off x="8917960" y="1858671"/>
            <a:ext cx="288132" cy="413413"/>
          </a:xfrm>
          <a:prstGeom prst="rect">
            <a:avLst/>
          </a:prstGeom>
        </p:spPr>
      </p:pic>
      <p:sp>
        <p:nvSpPr>
          <p:cNvPr id="98" name="CuadroTexto 97">
            <a:extLst>
              <a:ext uri="{FF2B5EF4-FFF2-40B4-BE49-F238E27FC236}">
                <a16:creationId xmlns:a16="http://schemas.microsoft.com/office/drawing/2014/main" id="{E52AFF62-CBC1-047E-2847-DE4CBA7946AA}"/>
              </a:ext>
            </a:extLst>
          </p:cNvPr>
          <p:cNvSpPr txBox="1"/>
          <p:nvPr/>
        </p:nvSpPr>
        <p:spPr>
          <a:xfrm>
            <a:off x="2583743" y="1837308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 SITE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7CCF4F4-4452-6A6E-3420-6F6D8005DD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23" y="660908"/>
            <a:ext cx="1269577" cy="1269577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7D455646-22C7-9F05-63A8-385960C0908C}"/>
              </a:ext>
            </a:extLst>
          </p:cNvPr>
          <p:cNvGrpSpPr/>
          <p:nvPr/>
        </p:nvGrpSpPr>
        <p:grpSpPr>
          <a:xfrm rot="6118933">
            <a:off x="3452935" y="2711115"/>
            <a:ext cx="1996570" cy="228063"/>
            <a:chOff x="4007405" y="3367575"/>
            <a:chExt cx="1034495" cy="243587"/>
          </a:xfrm>
        </p:grpSpPr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AD89EC1F-965D-B0D0-3870-B00B0299E45C}"/>
                </a:ext>
              </a:extLst>
            </p:cNvPr>
            <p:cNvCxnSpPr>
              <a:cxnSpLocks/>
            </p:cNvCxnSpPr>
            <p:nvPr/>
          </p:nvCxnSpPr>
          <p:spPr>
            <a:xfrm>
              <a:off x="4084369" y="3611162"/>
              <a:ext cx="957531" cy="0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594C0263-02C9-D0A8-2F33-2A2578B7CA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7405" y="3367575"/>
              <a:ext cx="957531" cy="0"/>
            </a:xfrm>
            <a:prstGeom prst="straightConnector1">
              <a:avLst/>
            </a:prstGeom>
            <a:ln w="762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00DCBD23-9C51-A0DC-B991-4DCB74D796CF}"/>
              </a:ext>
            </a:extLst>
          </p:cNvPr>
          <p:cNvSpPr txBox="1"/>
          <p:nvPr/>
        </p:nvSpPr>
        <p:spPr>
          <a:xfrm>
            <a:off x="4596135" y="2781777"/>
            <a:ext cx="2066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>
                <a:solidFill>
                  <a:schemeClr val="accent6">
                    <a:lumMod val="75000"/>
                  </a:schemeClr>
                </a:solidFill>
              </a:rPr>
              <a:t>“</a:t>
            </a:r>
            <a:r>
              <a:rPr lang="es-AR" sz="2400" b="1" dirty="0" err="1">
                <a:solidFill>
                  <a:schemeClr val="accent6">
                    <a:lumMod val="75000"/>
                  </a:schemeClr>
                </a:solidFill>
              </a:rPr>
              <a:t>Weather</a:t>
            </a:r>
            <a:r>
              <a:rPr lang="es-AR" sz="2400" b="1" dirty="0">
                <a:solidFill>
                  <a:schemeClr val="accent6">
                    <a:lumMod val="75000"/>
                  </a:schemeClr>
                </a:solidFill>
              </a:rPr>
              <a:t> API”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D2D2235-34EE-59C9-3D06-C5E40E2405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7739">
            <a:off x="1694817" y="171670"/>
            <a:ext cx="1454323" cy="14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6729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D97BDD3-6C12-D1D1-F389-D8EA507EF4A6}"/>
              </a:ext>
            </a:extLst>
          </p:cNvPr>
          <p:cNvSpPr txBox="1"/>
          <p:nvPr/>
        </p:nvSpPr>
        <p:spPr>
          <a:xfrm>
            <a:off x="3946894" y="3075057"/>
            <a:ext cx="4797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284214438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EEE8DB57-43FF-186A-16AB-F309C4E20097}"/>
              </a:ext>
            </a:extLst>
          </p:cNvPr>
          <p:cNvCxnSpPr>
            <a:cxnSpLocks/>
          </p:cNvCxnSpPr>
          <p:nvPr/>
        </p:nvCxnSpPr>
        <p:spPr>
          <a:xfrm>
            <a:off x="5330473" y="2974182"/>
            <a:ext cx="2845828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E21ADC9F-FE98-2CF2-3820-8DBFBF8E8163}"/>
              </a:ext>
            </a:extLst>
          </p:cNvPr>
          <p:cNvCxnSpPr>
            <a:cxnSpLocks/>
          </p:cNvCxnSpPr>
          <p:nvPr/>
        </p:nvCxnSpPr>
        <p:spPr>
          <a:xfrm>
            <a:off x="4591723" y="2462270"/>
            <a:ext cx="0" cy="383324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2747128F-E534-CB3D-1577-ABAFAD16A7D3}"/>
              </a:ext>
            </a:extLst>
          </p:cNvPr>
          <p:cNvCxnSpPr>
            <a:cxnSpLocks/>
          </p:cNvCxnSpPr>
          <p:nvPr/>
        </p:nvCxnSpPr>
        <p:spPr>
          <a:xfrm>
            <a:off x="3934491" y="2585435"/>
            <a:ext cx="59993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9A89F539-725D-58EE-EAA8-8D272C6C738A}"/>
              </a:ext>
            </a:extLst>
          </p:cNvPr>
          <p:cNvCxnSpPr>
            <a:cxnSpLocks/>
          </p:cNvCxnSpPr>
          <p:nvPr/>
        </p:nvCxnSpPr>
        <p:spPr>
          <a:xfrm>
            <a:off x="3908298" y="2493168"/>
            <a:ext cx="415911" cy="0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CA1E43D-F835-A38A-DD06-3D935247E3EA}"/>
              </a:ext>
            </a:extLst>
          </p:cNvPr>
          <p:cNvCxnSpPr>
            <a:cxnSpLocks/>
          </p:cNvCxnSpPr>
          <p:nvPr/>
        </p:nvCxnSpPr>
        <p:spPr>
          <a:xfrm>
            <a:off x="1478175" y="3459956"/>
            <a:ext cx="0" cy="1504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D666442-DC4A-BE0F-78CE-957C253C1812}"/>
              </a:ext>
            </a:extLst>
          </p:cNvPr>
          <p:cNvCxnSpPr>
            <a:cxnSpLocks/>
          </p:cNvCxnSpPr>
          <p:nvPr/>
        </p:nvCxnSpPr>
        <p:spPr>
          <a:xfrm flipV="1">
            <a:off x="1693942" y="2409936"/>
            <a:ext cx="1195384" cy="1974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97F61A6-83AB-AA7C-C722-0CD7F77D573A}"/>
              </a:ext>
            </a:extLst>
          </p:cNvPr>
          <p:cNvCxnSpPr>
            <a:cxnSpLocks/>
          </p:cNvCxnSpPr>
          <p:nvPr/>
        </p:nvCxnSpPr>
        <p:spPr>
          <a:xfrm>
            <a:off x="1597801" y="3713798"/>
            <a:ext cx="0" cy="1150302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C20D8B3E-C89A-92B7-F5C5-88A6B36BB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46" y="3487087"/>
            <a:ext cx="1418508" cy="106388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4CF0C5C-F8A2-9EE0-7416-96AD93FA2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1" y="4638722"/>
            <a:ext cx="1594404" cy="151468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5B5C904-BD14-182E-0256-1B8728FE0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52615" y="2013017"/>
            <a:ext cx="1146289" cy="64406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7AF8F50-450E-C52C-3B12-3614E5B6B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54" y="1464895"/>
            <a:ext cx="1416177" cy="1416177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94EF993-AF44-5341-E20A-2EB417821D00}"/>
              </a:ext>
            </a:extLst>
          </p:cNvPr>
          <p:cNvCxnSpPr>
            <a:cxnSpLocks/>
          </p:cNvCxnSpPr>
          <p:nvPr/>
        </p:nvCxnSpPr>
        <p:spPr>
          <a:xfrm flipV="1">
            <a:off x="1693942" y="2318320"/>
            <a:ext cx="1195384" cy="19747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A540FEF-D443-BEDB-6CEC-9CFD49A2B219}"/>
              </a:ext>
            </a:extLst>
          </p:cNvPr>
          <p:cNvCxnSpPr>
            <a:cxnSpLocks/>
          </p:cNvCxnSpPr>
          <p:nvPr/>
        </p:nvCxnSpPr>
        <p:spPr>
          <a:xfrm>
            <a:off x="2718061" y="2328193"/>
            <a:ext cx="0" cy="1290265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ADA201D-DC93-F391-6F7D-AAC560B383B3}"/>
              </a:ext>
            </a:extLst>
          </p:cNvPr>
          <p:cNvCxnSpPr>
            <a:cxnSpLocks/>
          </p:cNvCxnSpPr>
          <p:nvPr/>
        </p:nvCxnSpPr>
        <p:spPr>
          <a:xfrm flipH="1">
            <a:off x="1559320" y="3713798"/>
            <a:ext cx="1128445" cy="8657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FC36EA70-2C99-DC4F-5561-D16013BC22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4" y="1560472"/>
            <a:ext cx="1440869" cy="1440869"/>
          </a:xfrm>
          <a:prstGeom prst="rect">
            <a:avLst/>
          </a:prstGeom>
        </p:spPr>
      </p:pic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5400090F-0D07-0ADE-9E04-CA175400632A}"/>
              </a:ext>
            </a:extLst>
          </p:cNvPr>
          <p:cNvCxnSpPr>
            <a:cxnSpLocks/>
          </p:cNvCxnSpPr>
          <p:nvPr/>
        </p:nvCxnSpPr>
        <p:spPr>
          <a:xfrm>
            <a:off x="2589425" y="2409936"/>
            <a:ext cx="0" cy="109526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3E128DB-A714-9AE1-3666-1D27E26A2E3D}"/>
              </a:ext>
            </a:extLst>
          </p:cNvPr>
          <p:cNvCxnSpPr>
            <a:cxnSpLocks/>
          </p:cNvCxnSpPr>
          <p:nvPr/>
        </p:nvCxnSpPr>
        <p:spPr>
          <a:xfrm>
            <a:off x="1454362" y="3486149"/>
            <a:ext cx="116501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4218724E-E10C-0CCD-FCA7-641E7CCC7E7C}"/>
              </a:ext>
            </a:extLst>
          </p:cNvPr>
          <p:cNvCxnSpPr>
            <a:cxnSpLocks/>
          </p:cNvCxnSpPr>
          <p:nvPr/>
        </p:nvCxnSpPr>
        <p:spPr>
          <a:xfrm flipV="1">
            <a:off x="4508229" y="2409936"/>
            <a:ext cx="0" cy="20232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67B44FE3-21BB-AD3D-1DD2-69450837454B}"/>
              </a:ext>
            </a:extLst>
          </p:cNvPr>
          <p:cNvCxnSpPr>
            <a:cxnSpLocks/>
          </p:cNvCxnSpPr>
          <p:nvPr/>
        </p:nvCxnSpPr>
        <p:spPr>
          <a:xfrm flipV="1">
            <a:off x="4417930" y="2462270"/>
            <a:ext cx="0" cy="27684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173564FA-9352-CDC3-18B2-3E887E4DBCAE}"/>
              </a:ext>
            </a:extLst>
          </p:cNvPr>
          <p:cNvCxnSpPr>
            <a:cxnSpLocks/>
          </p:cNvCxnSpPr>
          <p:nvPr/>
        </p:nvCxnSpPr>
        <p:spPr>
          <a:xfrm>
            <a:off x="4383033" y="2727883"/>
            <a:ext cx="5675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B7342512-3160-BE66-DA67-F3938A46B066}"/>
              </a:ext>
            </a:extLst>
          </p:cNvPr>
          <p:cNvCxnSpPr>
            <a:cxnSpLocks/>
          </p:cNvCxnSpPr>
          <p:nvPr/>
        </p:nvCxnSpPr>
        <p:spPr>
          <a:xfrm>
            <a:off x="4950619" y="2462270"/>
            <a:ext cx="0" cy="2952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87CEC471-5D24-7021-FA5B-DB8F5455A5FA}"/>
              </a:ext>
            </a:extLst>
          </p:cNvPr>
          <p:cNvCxnSpPr>
            <a:cxnSpLocks/>
          </p:cNvCxnSpPr>
          <p:nvPr/>
        </p:nvCxnSpPr>
        <p:spPr>
          <a:xfrm>
            <a:off x="4921196" y="2727883"/>
            <a:ext cx="3604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191DF5A5-42CA-F6AB-2CF2-8A56AE5D35FD}"/>
              </a:ext>
            </a:extLst>
          </p:cNvPr>
          <p:cNvCxnSpPr>
            <a:cxnSpLocks/>
          </p:cNvCxnSpPr>
          <p:nvPr/>
        </p:nvCxnSpPr>
        <p:spPr>
          <a:xfrm flipV="1">
            <a:off x="5259654" y="2484578"/>
            <a:ext cx="0" cy="2704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6B75574E-73FE-D04B-E63C-D49677D4260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97" r="48581"/>
          <a:stretch/>
        </p:blipFill>
        <p:spPr>
          <a:xfrm rot="16200000">
            <a:off x="4574634" y="2028812"/>
            <a:ext cx="805792" cy="28834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3FD807C-6F02-81B5-BB6A-E54A145C7D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57" y="2007755"/>
            <a:ext cx="465069" cy="529182"/>
          </a:xfrm>
          <a:prstGeom prst="rect">
            <a:avLst/>
          </a:prstGeom>
        </p:spPr>
      </p:pic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E3449D5A-2593-105F-0F28-ED8DC9C80FDC}"/>
              </a:ext>
            </a:extLst>
          </p:cNvPr>
          <p:cNvCxnSpPr>
            <a:cxnSpLocks/>
          </p:cNvCxnSpPr>
          <p:nvPr/>
        </p:nvCxnSpPr>
        <p:spPr>
          <a:xfrm>
            <a:off x="4560861" y="2845594"/>
            <a:ext cx="779516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1E5E39F8-A9C5-A671-25CC-3DB988960047}"/>
              </a:ext>
            </a:extLst>
          </p:cNvPr>
          <p:cNvCxnSpPr>
            <a:cxnSpLocks/>
          </p:cNvCxnSpPr>
          <p:nvPr/>
        </p:nvCxnSpPr>
        <p:spPr>
          <a:xfrm flipH="1" flipV="1">
            <a:off x="5343275" y="2536937"/>
            <a:ext cx="10705" cy="1758838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88AE1454-BAF4-AFE6-02E5-62013D6E6A48}"/>
              </a:ext>
            </a:extLst>
          </p:cNvPr>
          <p:cNvCxnSpPr>
            <a:cxnSpLocks/>
          </p:cNvCxnSpPr>
          <p:nvPr/>
        </p:nvCxnSpPr>
        <p:spPr>
          <a:xfrm flipH="1" flipV="1">
            <a:off x="5421579" y="2564379"/>
            <a:ext cx="9156" cy="18048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C221B830-E069-6EFF-704A-0527546C5803}"/>
              </a:ext>
            </a:extLst>
          </p:cNvPr>
          <p:cNvCxnSpPr>
            <a:cxnSpLocks/>
          </p:cNvCxnSpPr>
          <p:nvPr/>
        </p:nvCxnSpPr>
        <p:spPr>
          <a:xfrm>
            <a:off x="5421579" y="3807228"/>
            <a:ext cx="13768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F3608DDE-CC7E-7809-BBC7-55CCBCD7D4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131" y="1934395"/>
            <a:ext cx="671529" cy="671529"/>
          </a:xfrm>
          <a:prstGeom prst="rect">
            <a:avLst/>
          </a:prstGeom>
        </p:spPr>
      </p:pic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80B5C0C5-C7E7-41B8-1017-2545375357AB}"/>
              </a:ext>
            </a:extLst>
          </p:cNvPr>
          <p:cNvCxnSpPr>
            <a:cxnSpLocks/>
          </p:cNvCxnSpPr>
          <p:nvPr/>
        </p:nvCxnSpPr>
        <p:spPr>
          <a:xfrm flipH="1">
            <a:off x="5347552" y="3937836"/>
            <a:ext cx="990465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9610BDD4-2D38-B399-E82E-D96874C2C3CC}"/>
              </a:ext>
            </a:extLst>
          </p:cNvPr>
          <p:cNvCxnSpPr>
            <a:cxnSpLocks/>
          </p:cNvCxnSpPr>
          <p:nvPr/>
        </p:nvCxnSpPr>
        <p:spPr>
          <a:xfrm>
            <a:off x="3547726" y="4369203"/>
            <a:ext cx="19148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19B0B8A1-7C62-17C4-B201-4F0BFEBC8C42}"/>
              </a:ext>
            </a:extLst>
          </p:cNvPr>
          <p:cNvCxnSpPr>
            <a:cxnSpLocks/>
          </p:cNvCxnSpPr>
          <p:nvPr/>
        </p:nvCxnSpPr>
        <p:spPr>
          <a:xfrm flipH="1">
            <a:off x="3598069" y="4288674"/>
            <a:ext cx="1779883" cy="575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>
            <a:extLst>
              <a:ext uri="{FF2B5EF4-FFF2-40B4-BE49-F238E27FC236}">
                <a16:creationId xmlns:a16="http://schemas.microsoft.com/office/drawing/2014/main" id="{34168A60-794A-837E-8C35-2CA47D136075}"/>
              </a:ext>
            </a:extLst>
          </p:cNvPr>
          <p:cNvCxnSpPr>
            <a:cxnSpLocks/>
          </p:cNvCxnSpPr>
          <p:nvPr/>
        </p:nvCxnSpPr>
        <p:spPr>
          <a:xfrm>
            <a:off x="5397678" y="2845594"/>
            <a:ext cx="3232210" cy="1229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E3C30515-A5E6-413C-D1F4-416D9AC8F9BF}"/>
              </a:ext>
            </a:extLst>
          </p:cNvPr>
          <p:cNvCxnSpPr>
            <a:cxnSpLocks/>
          </p:cNvCxnSpPr>
          <p:nvPr/>
        </p:nvCxnSpPr>
        <p:spPr>
          <a:xfrm flipV="1">
            <a:off x="8055242" y="2653932"/>
            <a:ext cx="0" cy="2263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3885BD6A-F1D0-1917-F9C3-F5D6BF4C0823}"/>
              </a:ext>
            </a:extLst>
          </p:cNvPr>
          <p:cNvCxnSpPr>
            <a:cxnSpLocks/>
          </p:cNvCxnSpPr>
          <p:nvPr/>
        </p:nvCxnSpPr>
        <p:spPr>
          <a:xfrm flipV="1">
            <a:off x="8195351" y="2653932"/>
            <a:ext cx="0" cy="34532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n 20">
            <a:extLst>
              <a:ext uri="{FF2B5EF4-FFF2-40B4-BE49-F238E27FC236}">
                <a16:creationId xmlns:a16="http://schemas.microsoft.com/office/drawing/2014/main" id="{AB8C78A6-7DFD-F782-27D0-68D4AF0292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1" y="2954545"/>
            <a:ext cx="2165350" cy="2165350"/>
          </a:xfrm>
          <a:prstGeom prst="rect">
            <a:avLst/>
          </a:prstGeom>
        </p:spPr>
      </p:pic>
      <p:cxnSp>
        <p:nvCxnSpPr>
          <p:cNvPr id="113" name="Conector recto 112">
            <a:extLst>
              <a:ext uri="{FF2B5EF4-FFF2-40B4-BE49-F238E27FC236}">
                <a16:creationId xmlns:a16="http://schemas.microsoft.com/office/drawing/2014/main" id="{D25ECB3B-2962-368E-00A8-61EBAF550D26}"/>
              </a:ext>
            </a:extLst>
          </p:cNvPr>
          <p:cNvCxnSpPr>
            <a:cxnSpLocks/>
          </p:cNvCxnSpPr>
          <p:nvPr/>
        </p:nvCxnSpPr>
        <p:spPr>
          <a:xfrm flipH="1">
            <a:off x="3669175" y="4207669"/>
            <a:ext cx="3093764" cy="0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115">
            <a:extLst>
              <a:ext uri="{FF2B5EF4-FFF2-40B4-BE49-F238E27FC236}">
                <a16:creationId xmlns:a16="http://schemas.microsoft.com/office/drawing/2014/main" id="{E7098AFD-C5FD-D305-FD37-31F0B21919E6}"/>
              </a:ext>
            </a:extLst>
          </p:cNvPr>
          <p:cNvCxnSpPr>
            <a:cxnSpLocks/>
          </p:cNvCxnSpPr>
          <p:nvPr/>
        </p:nvCxnSpPr>
        <p:spPr>
          <a:xfrm flipV="1">
            <a:off x="8124988" y="2653932"/>
            <a:ext cx="0" cy="1153296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9A75FF0A-318A-D7EE-8920-15A0EF2E3A8F}"/>
              </a:ext>
            </a:extLst>
          </p:cNvPr>
          <p:cNvSpPr txBox="1"/>
          <p:nvPr/>
        </p:nvSpPr>
        <p:spPr>
          <a:xfrm>
            <a:off x="6469380" y="2318320"/>
            <a:ext cx="1049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b="1" dirty="0">
                <a:solidFill>
                  <a:srgbClr val="FF0000"/>
                </a:solidFill>
              </a:rPr>
              <a:t>5 Vcc</a:t>
            </a:r>
          </a:p>
        </p:txBody>
      </p: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A0276DD7-42AD-9F26-7275-D3044E3BD3AF}"/>
              </a:ext>
            </a:extLst>
          </p:cNvPr>
          <p:cNvSpPr txBox="1"/>
          <p:nvPr/>
        </p:nvSpPr>
        <p:spPr>
          <a:xfrm>
            <a:off x="4053399" y="3890639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>
                <a:solidFill>
                  <a:srgbClr val="B517B9"/>
                </a:solidFill>
              </a:rPr>
              <a:t>Señal Output</a:t>
            </a:r>
          </a:p>
        </p:txBody>
      </p:sp>
      <p:cxnSp>
        <p:nvCxnSpPr>
          <p:cNvPr id="127" name="Conector recto de flecha 126">
            <a:extLst>
              <a:ext uri="{FF2B5EF4-FFF2-40B4-BE49-F238E27FC236}">
                <a16:creationId xmlns:a16="http://schemas.microsoft.com/office/drawing/2014/main" id="{64EFEB22-2F03-F39C-360C-82D9974342E7}"/>
              </a:ext>
            </a:extLst>
          </p:cNvPr>
          <p:cNvCxnSpPr/>
          <p:nvPr/>
        </p:nvCxnSpPr>
        <p:spPr>
          <a:xfrm flipH="1">
            <a:off x="5528982" y="4207669"/>
            <a:ext cx="808319" cy="0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cto de flecha 128">
            <a:extLst>
              <a:ext uri="{FF2B5EF4-FFF2-40B4-BE49-F238E27FC236}">
                <a16:creationId xmlns:a16="http://schemas.microsoft.com/office/drawing/2014/main" id="{706B7651-FD59-0067-1ADC-4F0E50BD3737}"/>
              </a:ext>
            </a:extLst>
          </p:cNvPr>
          <p:cNvCxnSpPr/>
          <p:nvPr/>
        </p:nvCxnSpPr>
        <p:spPr>
          <a:xfrm flipH="1">
            <a:off x="3920049" y="4205288"/>
            <a:ext cx="808319" cy="0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cto de flecha 129">
            <a:extLst>
              <a:ext uri="{FF2B5EF4-FFF2-40B4-BE49-F238E27FC236}">
                <a16:creationId xmlns:a16="http://schemas.microsoft.com/office/drawing/2014/main" id="{5C30E852-AB5B-B635-FC19-2FE46AB8A78D}"/>
              </a:ext>
            </a:extLst>
          </p:cNvPr>
          <p:cNvCxnSpPr>
            <a:cxnSpLocks/>
          </p:cNvCxnSpPr>
          <p:nvPr/>
        </p:nvCxnSpPr>
        <p:spPr>
          <a:xfrm>
            <a:off x="8122750" y="2999252"/>
            <a:ext cx="0" cy="379412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cto de flecha 131">
            <a:extLst>
              <a:ext uri="{FF2B5EF4-FFF2-40B4-BE49-F238E27FC236}">
                <a16:creationId xmlns:a16="http://schemas.microsoft.com/office/drawing/2014/main" id="{38289200-BB8C-08A2-3984-4D16DB40BE3C}"/>
              </a:ext>
            </a:extLst>
          </p:cNvPr>
          <p:cNvCxnSpPr>
            <a:cxnSpLocks/>
          </p:cNvCxnSpPr>
          <p:nvPr/>
        </p:nvCxnSpPr>
        <p:spPr>
          <a:xfrm>
            <a:off x="2718061" y="2631880"/>
            <a:ext cx="0" cy="452022"/>
          </a:xfrm>
          <a:prstGeom prst="straightConnector1">
            <a:avLst/>
          </a:prstGeom>
          <a:ln w="57150">
            <a:solidFill>
              <a:srgbClr val="846F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E62A458B-2D02-0599-0C14-964BB63703D9}"/>
              </a:ext>
            </a:extLst>
          </p:cNvPr>
          <p:cNvCxnSpPr>
            <a:cxnSpLocks/>
          </p:cNvCxnSpPr>
          <p:nvPr/>
        </p:nvCxnSpPr>
        <p:spPr>
          <a:xfrm>
            <a:off x="1597801" y="3917181"/>
            <a:ext cx="0" cy="452022"/>
          </a:xfrm>
          <a:prstGeom prst="straightConnector1">
            <a:avLst/>
          </a:prstGeom>
          <a:ln w="57150">
            <a:solidFill>
              <a:srgbClr val="846F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de flecha 134">
            <a:extLst>
              <a:ext uri="{FF2B5EF4-FFF2-40B4-BE49-F238E27FC236}">
                <a16:creationId xmlns:a16="http://schemas.microsoft.com/office/drawing/2014/main" id="{0FEAD86B-0052-DD78-249F-37CB5763161B}"/>
              </a:ext>
            </a:extLst>
          </p:cNvPr>
          <p:cNvCxnSpPr>
            <a:cxnSpLocks/>
          </p:cNvCxnSpPr>
          <p:nvPr/>
        </p:nvCxnSpPr>
        <p:spPr>
          <a:xfrm>
            <a:off x="5913350" y="2845594"/>
            <a:ext cx="55603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cto de flecha 136">
            <a:extLst>
              <a:ext uri="{FF2B5EF4-FFF2-40B4-BE49-F238E27FC236}">
                <a16:creationId xmlns:a16="http://schemas.microsoft.com/office/drawing/2014/main" id="{954B449A-8594-D0E4-7152-B28D4BFB629C}"/>
              </a:ext>
            </a:extLst>
          </p:cNvPr>
          <p:cNvCxnSpPr>
            <a:cxnSpLocks/>
          </p:cNvCxnSpPr>
          <p:nvPr/>
        </p:nvCxnSpPr>
        <p:spPr>
          <a:xfrm>
            <a:off x="5528982" y="3807228"/>
            <a:ext cx="55603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cto de flecha 137">
            <a:extLst>
              <a:ext uri="{FF2B5EF4-FFF2-40B4-BE49-F238E27FC236}">
                <a16:creationId xmlns:a16="http://schemas.microsoft.com/office/drawing/2014/main" id="{F3E94E05-F480-A497-71AC-ED8FD6AEA3AA}"/>
              </a:ext>
            </a:extLst>
          </p:cNvPr>
          <p:cNvCxnSpPr>
            <a:cxnSpLocks/>
          </p:cNvCxnSpPr>
          <p:nvPr/>
        </p:nvCxnSpPr>
        <p:spPr>
          <a:xfrm flipH="1">
            <a:off x="4150370" y="4369203"/>
            <a:ext cx="4653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0AA2DF62-5BCF-1A5F-F323-D4D64C5EF472}"/>
              </a:ext>
            </a:extLst>
          </p:cNvPr>
          <p:cNvSpPr txBox="1"/>
          <p:nvPr/>
        </p:nvSpPr>
        <p:spPr>
          <a:xfrm>
            <a:off x="1430268" y="1825161"/>
            <a:ext cx="1495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b="1" dirty="0">
                <a:solidFill>
                  <a:srgbClr val="846F48"/>
                </a:solidFill>
              </a:rPr>
              <a:t>220 </a:t>
            </a:r>
            <a:r>
              <a:rPr lang="es-AR" sz="3200" b="1" dirty="0" err="1">
                <a:solidFill>
                  <a:srgbClr val="846F48"/>
                </a:solidFill>
              </a:rPr>
              <a:t>Vac</a:t>
            </a:r>
            <a:endParaRPr lang="es-AR" sz="3200" b="1" dirty="0">
              <a:solidFill>
                <a:srgbClr val="846F48"/>
              </a:solidFill>
            </a:endParaRPr>
          </a:p>
        </p:txBody>
      </p:sp>
      <p:sp>
        <p:nvSpPr>
          <p:cNvPr id="142" name="Rectángulo 141">
            <a:extLst>
              <a:ext uri="{FF2B5EF4-FFF2-40B4-BE49-F238E27FC236}">
                <a16:creationId xmlns:a16="http://schemas.microsoft.com/office/drawing/2014/main" id="{526D6099-A84A-E98C-8699-7FB8C7868020}"/>
              </a:ext>
            </a:extLst>
          </p:cNvPr>
          <p:cNvSpPr/>
          <p:nvPr/>
        </p:nvSpPr>
        <p:spPr>
          <a:xfrm>
            <a:off x="1388942" y="1276349"/>
            <a:ext cx="6129697" cy="1820169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44" name="Imagen 143">
            <a:extLst>
              <a:ext uri="{FF2B5EF4-FFF2-40B4-BE49-F238E27FC236}">
                <a16:creationId xmlns:a16="http://schemas.microsoft.com/office/drawing/2014/main" id="{EEF482E2-488A-41DC-A8F4-B1448625F2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465" y="1796938"/>
            <a:ext cx="789286" cy="789286"/>
          </a:xfrm>
          <a:prstGeom prst="rect">
            <a:avLst/>
          </a:prstGeom>
        </p:spPr>
      </p:pic>
      <p:cxnSp>
        <p:nvCxnSpPr>
          <p:cNvPr id="146" name="Conector recto 145">
            <a:extLst>
              <a:ext uri="{FF2B5EF4-FFF2-40B4-BE49-F238E27FC236}">
                <a16:creationId xmlns:a16="http://schemas.microsoft.com/office/drawing/2014/main" id="{6675994C-B1B1-78B6-768B-F1FAB7822CE9}"/>
              </a:ext>
            </a:extLst>
          </p:cNvPr>
          <p:cNvCxnSpPr>
            <a:cxnSpLocks/>
          </p:cNvCxnSpPr>
          <p:nvPr/>
        </p:nvCxnSpPr>
        <p:spPr>
          <a:xfrm flipV="1">
            <a:off x="8607930" y="2585435"/>
            <a:ext cx="0" cy="2827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cto 147">
            <a:extLst>
              <a:ext uri="{FF2B5EF4-FFF2-40B4-BE49-F238E27FC236}">
                <a16:creationId xmlns:a16="http://schemas.microsoft.com/office/drawing/2014/main" id="{BDC2FB6C-D801-D98D-B321-B13121BE2921}"/>
              </a:ext>
            </a:extLst>
          </p:cNvPr>
          <p:cNvCxnSpPr>
            <a:cxnSpLocks/>
          </p:cNvCxnSpPr>
          <p:nvPr/>
        </p:nvCxnSpPr>
        <p:spPr>
          <a:xfrm flipV="1">
            <a:off x="8853651" y="2585435"/>
            <a:ext cx="0" cy="1331746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cto 149">
            <a:extLst>
              <a:ext uri="{FF2B5EF4-FFF2-40B4-BE49-F238E27FC236}">
                <a16:creationId xmlns:a16="http://schemas.microsoft.com/office/drawing/2014/main" id="{15313AA4-CCE1-E40A-F2C5-C08A04B4D54E}"/>
              </a:ext>
            </a:extLst>
          </p:cNvPr>
          <p:cNvCxnSpPr>
            <a:cxnSpLocks/>
          </p:cNvCxnSpPr>
          <p:nvPr/>
        </p:nvCxnSpPr>
        <p:spPr>
          <a:xfrm flipH="1">
            <a:off x="8215288" y="3890639"/>
            <a:ext cx="638363" cy="0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de flecha 152">
            <a:extLst>
              <a:ext uri="{FF2B5EF4-FFF2-40B4-BE49-F238E27FC236}">
                <a16:creationId xmlns:a16="http://schemas.microsoft.com/office/drawing/2014/main" id="{8E21B65A-B4CE-E1ED-37E8-8C07B3B7DC74}"/>
              </a:ext>
            </a:extLst>
          </p:cNvPr>
          <p:cNvCxnSpPr>
            <a:cxnSpLocks/>
          </p:cNvCxnSpPr>
          <p:nvPr/>
        </p:nvCxnSpPr>
        <p:spPr>
          <a:xfrm>
            <a:off x="8853651" y="2999252"/>
            <a:ext cx="0" cy="379412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247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41" grpId="0"/>
      <p:bldP spid="1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67BF9F85-FFCC-3490-10C1-8799C41B3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092" y="847435"/>
            <a:ext cx="6329133" cy="4647271"/>
          </a:xfrm>
          <a:prstGeom prst="rect">
            <a:avLst/>
          </a:prstGeom>
        </p:spPr>
      </p:pic>
      <p:sp>
        <p:nvSpPr>
          <p:cNvPr id="143" name="CuadroTexto 142">
            <a:extLst>
              <a:ext uri="{FF2B5EF4-FFF2-40B4-BE49-F238E27FC236}">
                <a16:creationId xmlns:a16="http://schemas.microsoft.com/office/drawing/2014/main" id="{21CBF0FE-6308-C50E-AECA-06D7980F4F14}"/>
              </a:ext>
            </a:extLst>
          </p:cNvPr>
          <p:cNvSpPr txBox="1"/>
          <p:nvPr/>
        </p:nvSpPr>
        <p:spPr>
          <a:xfrm>
            <a:off x="3629459" y="0"/>
            <a:ext cx="4933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ETAPA ALIMENTACIÓN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C52AB11-058C-6F7C-2C3C-CA91C4C9BA03}"/>
              </a:ext>
            </a:extLst>
          </p:cNvPr>
          <p:cNvSpPr txBox="1"/>
          <p:nvPr/>
        </p:nvSpPr>
        <p:spPr>
          <a:xfrm>
            <a:off x="9218987" y="4556320"/>
            <a:ext cx="1049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b="1" dirty="0">
                <a:solidFill>
                  <a:srgbClr val="FF0000"/>
                </a:solidFill>
              </a:rPr>
              <a:t>5 Vcc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DE7D2CD-472F-1516-A075-1E331204F610}"/>
              </a:ext>
            </a:extLst>
          </p:cNvPr>
          <p:cNvSpPr txBox="1"/>
          <p:nvPr/>
        </p:nvSpPr>
        <p:spPr>
          <a:xfrm>
            <a:off x="1735068" y="4556321"/>
            <a:ext cx="1495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b="1" dirty="0">
                <a:solidFill>
                  <a:srgbClr val="846F48"/>
                </a:solidFill>
              </a:rPr>
              <a:t>220 </a:t>
            </a:r>
            <a:r>
              <a:rPr lang="es-AR" sz="3200" b="1" dirty="0" err="1">
                <a:solidFill>
                  <a:srgbClr val="846F48"/>
                </a:solidFill>
              </a:rPr>
              <a:t>Vac</a:t>
            </a:r>
            <a:endParaRPr lang="es-AR" sz="3200" b="1" dirty="0">
              <a:solidFill>
                <a:srgbClr val="846F48"/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7BDACA2D-CC2F-C2D2-24C0-3E2D21A8E79A}"/>
              </a:ext>
            </a:extLst>
          </p:cNvPr>
          <p:cNvCxnSpPr>
            <a:cxnSpLocks/>
          </p:cNvCxnSpPr>
          <p:nvPr/>
        </p:nvCxnSpPr>
        <p:spPr>
          <a:xfrm>
            <a:off x="2282908" y="5195840"/>
            <a:ext cx="632086" cy="0"/>
          </a:xfrm>
          <a:prstGeom prst="straightConnector1">
            <a:avLst/>
          </a:prstGeom>
          <a:ln w="57150">
            <a:solidFill>
              <a:srgbClr val="846F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23061A1-800A-8446-7019-269234D0E6A2}"/>
              </a:ext>
            </a:extLst>
          </p:cNvPr>
          <p:cNvCxnSpPr>
            <a:cxnSpLocks/>
          </p:cNvCxnSpPr>
          <p:nvPr/>
        </p:nvCxnSpPr>
        <p:spPr>
          <a:xfrm>
            <a:off x="9466175" y="5141095"/>
            <a:ext cx="55603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67807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EEE8DB57-43FF-186A-16AB-F309C4E20097}"/>
              </a:ext>
            </a:extLst>
          </p:cNvPr>
          <p:cNvCxnSpPr>
            <a:cxnSpLocks/>
          </p:cNvCxnSpPr>
          <p:nvPr/>
        </p:nvCxnSpPr>
        <p:spPr>
          <a:xfrm>
            <a:off x="5330473" y="2974182"/>
            <a:ext cx="2845828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E21ADC9F-FE98-2CF2-3820-8DBFBF8E8163}"/>
              </a:ext>
            </a:extLst>
          </p:cNvPr>
          <p:cNvCxnSpPr>
            <a:cxnSpLocks/>
          </p:cNvCxnSpPr>
          <p:nvPr/>
        </p:nvCxnSpPr>
        <p:spPr>
          <a:xfrm>
            <a:off x="4591723" y="2462270"/>
            <a:ext cx="0" cy="383324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2747128F-E534-CB3D-1577-ABAFAD16A7D3}"/>
              </a:ext>
            </a:extLst>
          </p:cNvPr>
          <p:cNvCxnSpPr>
            <a:cxnSpLocks/>
          </p:cNvCxnSpPr>
          <p:nvPr/>
        </p:nvCxnSpPr>
        <p:spPr>
          <a:xfrm>
            <a:off x="3934491" y="2585435"/>
            <a:ext cx="59993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9A89F539-725D-58EE-EAA8-8D272C6C738A}"/>
              </a:ext>
            </a:extLst>
          </p:cNvPr>
          <p:cNvCxnSpPr>
            <a:cxnSpLocks/>
          </p:cNvCxnSpPr>
          <p:nvPr/>
        </p:nvCxnSpPr>
        <p:spPr>
          <a:xfrm>
            <a:off x="3908298" y="2493168"/>
            <a:ext cx="415911" cy="0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CA1E43D-F835-A38A-DD06-3D935247E3EA}"/>
              </a:ext>
            </a:extLst>
          </p:cNvPr>
          <p:cNvCxnSpPr>
            <a:cxnSpLocks/>
          </p:cNvCxnSpPr>
          <p:nvPr/>
        </p:nvCxnSpPr>
        <p:spPr>
          <a:xfrm>
            <a:off x="1478175" y="3459956"/>
            <a:ext cx="0" cy="1504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D666442-DC4A-BE0F-78CE-957C253C1812}"/>
              </a:ext>
            </a:extLst>
          </p:cNvPr>
          <p:cNvCxnSpPr>
            <a:cxnSpLocks/>
          </p:cNvCxnSpPr>
          <p:nvPr/>
        </p:nvCxnSpPr>
        <p:spPr>
          <a:xfrm flipV="1">
            <a:off x="1693942" y="2409936"/>
            <a:ext cx="1195384" cy="1974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97F61A6-83AB-AA7C-C722-0CD7F77D573A}"/>
              </a:ext>
            </a:extLst>
          </p:cNvPr>
          <p:cNvCxnSpPr>
            <a:cxnSpLocks/>
          </p:cNvCxnSpPr>
          <p:nvPr/>
        </p:nvCxnSpPr>
        <p:spPr>
          <a:xfrm>
            <a:off x="1597801" y="3713798"/>
            <a:ext cx="0" cy="1150302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C20D8B3E-C89A-92B7-F5C5-88A6B36BB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46" y="3487087"/>
            <a:ext cx="1418508" cy="106388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4CF0C5C-F8A2-9EE0-7416-96AD93FA2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1" y="4638722"/>
            <a:ext cx="1594404" cy="151468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5B5C904-BD14-182E-0256-1B8728FE0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52615" y="2013017"/>
            <a:ext cx="1146289" cy="64406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7AF8F50-450E-C52C-3B12-3614E5B6B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54" y="1464895"/>
            <a:ext cx="1416177" cy="1416177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94EF993-AF44-5341-E20A-2EB417821D00}"/>
              </a:ext>
            </a:extLst>
          </p:cNvPr>
          <p:cNvCxnSpPr>
            <a:cxnSpLocks/>
          </p:cNvCxnSpPr>
          <p:nvPr/>
        </p:nvCxnSpPr>
        <p:spPr>
          <a:xfrm flipV="1">
            <a:off x="1693942" y="2318320"/>
            <a:ext cx="1195384" cy="19747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A540FEF-D443-BEDB-6CEC-9CFD49A2B219}"/>
              </a:ext>
            </a:extLst>
          </p:cNvPr>
          <p:cNvCxnSpPr>
            <a:cxnSpLocks/>
          </p:cNvCxnSpPr>
          <p:nvPr/>
        </p:nvCxnSpPr>
        <p:spPr>
          <a:xfrm>
            <a:off x="2718061" y="2328193"/>
            <a:ext cx="0" cy="1290265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ADA201D-DC93-F391-6F7D-AAC560B383B3}"/>
              </a:ext>
            </a:extLst>
          </p:cNvPr>
          <p:cNvCxnSpPr>
            <a:cxnSpLocks/>
          </p:cNvCxnSpPr>
          <p:nvPr/>
        </p:nvCxnSpPr>
        <p:spPr>
          <a:xfrm flipH="1">
            <a:off x="1559320" y="3713798"/>
            <a:ext cx="1128445" cy="8657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FC36EA70-2C99-DC4F-5561-D16013BC22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4" y="1560472"/>
            <a:ext cx="1440869" cy="1440869"/>
          </a:xfrm>
          <a:prstGeom prst="rect">
            <a:avLst/>
          </a:prstGeom>
        </p:spPr>
      </p:pic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5400090F-0D07-0ADE-9E04-CA175400632A}"/>
              </a:ext>
            </a:extLst>
          </p:cNvPr>
          <p:cNvCxnSpPr>
            <a:cxnSpLocks/>
          </p:cNvCxnSpPr>
          <p:nvPr/>
        </p:nvCxnSpPr>
        <p:spPr>
          <a:xfrm>
            <a:off x="2589425" y="2409936"/>
            <a:ext cx="0" cy="109526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3E128DB-A714-9AE1-3666-1D27E26A2E3D}"/>
              </a:ext>
            </a:extLst>
          </p:cNvPr>
          <p:cNvCxnSpPr>
            <a:cxnSpLocks/>
          </p:cNvCxnSpPr>
          <p:nvPr/>
        </p:nvCxnSpPr>
        <p:spPr>
          <a:xfrm>
            <a:off x="1454362" y="3486149"/>
            <a:ext cx="116501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4218724E-E10C-0CCD-FCA7-641E7CCC7E7C}"/>
              </a:ext>
            </a:extLst>
          </p:cNvPr>
          <p:cNvCxnSpPr>
            <a:cxnSpLocks/>
          </p:cNvCxnSpPr>
          <p:nvPr/>
        </p:nvCxnSpPr>
        <p:spPr>
          <a:xfrm flipV="1">
            <a:off x="4508229" y="2409936"/>
            <a:ext cx="0" cy="20232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67B44FE3-21BB-AD3D-1DD2-69450837454B}"/>
              </a:ext>
            </a:extLst>
          </p:cNvPr>
          <p:cNvCxnSpPr>
            <a:cxnSpLocks/>
          </p:cNvCxnSpPr>
          <p:nvPr/>
        </p:nvCxnSpPr>
        <p:spPr>
          <a:xfrm flipV="1">
            <a:off x="4417930" y="2462270"/>
            <a:ext cx="0" cy="27684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173564FA-9352-CDC3-18B2-3E887E4DBCAE}"/>
              </a:ext>
            </a:extLst>
          </p:cNvPr>
          <p:cNvCxnSpPr>
            <a:cxnSpLocks/>
          </p:cNvCxnSpPr>
          <p:nvPr/>
        </p:nvCxnSpPr>
        <p:spPr>
          <a:xfrm>
            <a:off x="4383033" y="2727883"/>
            <a:ext cx="5675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B7342512-3160-BE66-DA67-F3938A46B066}"/>
              </a:ext>
            </a:extLst>
          </p:cNvPr>
          <p:cNvCxnSpPr>
            <a:cxnSpLocks/>
          </p:cNvCxnSpPr>
          <p:nvPr/>
        </p:nvCxnSpPr>
        <p:spPr>
          <a:xfrm>
            <a:off x="4950619" y="2462270"/>
            <a:ext cx="0" cy="2952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87CEC471-5D24-7021-FA5B-DB8F5455A5FA}"/>
              </a:ext>
            </a:extLst>
          </p:cNvPr>
          <p:cNvCxnSpPr>
            <a:cxnSpLocks/>
          </p:cNvCxnSpPr>
          <p:nvPr/>
        </p:nvCxnSpPr>
        <p:spPr>
          <a:xfrm>
            <a:off x="4921196" y="2727883"/>
            <a:ext cx="3604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191DF5A5-42CA-F6AB-2CF2-8A56AE5D35FD}"/>
              </a:ext>
            </a:extLst>
          </p:cNvPr>
          <p:cNvCxnSpPr>
            <a:cxnSpLocks/>
          </p:cNvCxnSpPr>
          <p:nvPr/>
        </p:nvCxnSpPr>
        <p:spPr>
          <a:xfrm flipV="1">
            <a:off x="5259654" y="2484578"/>
            <a:ext cx="0" cy="2704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6B75574E-73FE-D04B-E63C-D49677D4260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97" r="48581"/>
          <a:stretch/>
        </p:blipFill>
        <p:spPr>
          <a:xfrm rot="16200000">
            <a:off x="4574634" y="2028812"/>
            <a:ext cx="805792" cy="28834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3FD807C-6F02-81B5-BB6A-E54A145C7D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57" y="2007755"/>
            <a:ext cx="465069" cy="529182"/>
          </a:xfrm>
          <a:prstGeom prst="rect">
            <a:avLst/>
          </a:prstGeom>
        </p:spPr>
      </p:pic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E3449D5A-2593-105F-0F28-ED8DC9C80FDC}"/>
              </a:ext>
            </a:extLst>
          </p:cNvPr>
          <p:cNvCxnSpPr>
            <a:cxnSpLocks/>
          </p:cNvCxnSpPr>
          <p:nvPr/>
        </p:nvCxnSpPr>
        <p:spPr>
          <a:xfrm>
            <a:off x="4560861" y="2845594"/>
            <a:ext cx="779516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1E5E39F8-A9C5-A671-25CC-3DB988960047}"/>
              </a:ext>
            </a:extLst>
          </p:cNvPr>
          <p:cNvCxnSpPr>
            <a:cxnSpLocks/>
          </p:cNvCxnSpPr>
          <p:nvPr/>
        </p:nvCxnSpPr>
        <p:spPr>
          <a:xfrm flipH="1" flipV="1">
            <a:off x="5343275" y="2536937"/>
            <a:ext cx="10705" cy="1758838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88AE1454-BAF4-AFE6-02E5-62013D6E6A48}"/>
              </a:ext>
            </a:extLst>
          </p:cNvPr>
          <p:cNvCxnSpPr>
            <a:cxnSpLocks/>
          </p:cNvCxnSpPr>
          <p:nvPr/>
        </p:nvCxnSpPr>
        <p:spPr>
          <a:xfrm flipH="1" flipV="1">
            <a:off x="5421579" y="2564379"/>
            <a:ext cx="9156" cy="18048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C221B830-E069-6EFF-704A-0527546C5803}"/>
              </a:ext>
            </a:extLst>
          </p:cNvPr>
          <p:cNvCxnSpPr>
            <a:cxnSpLocks/>
          </p:cNvCxnSpPr>
          <p:nvPr/>
        </p:nvCxnSpPr>
        <p:spPr>
          <a:xfrm>
            <a:off x="5421579" y="3807228"/>
            <a:ext cx="13768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F3608DDE-CC7E-7809-BBC7-55CCBCD7D4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131" y="1934395"/>
            <a:ext cx="671529" cy="671529"/>
          </a:xfrm>
          <a:prstGeom prst="rect">
            <a:avLst/>
          </a:prstGeom>
        </p:spPr>
      </p:pic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80B5C0C5-C7E7-41B8-1017-2545375357AB}"/>
              </a:ext>
            </a:extLst>
          </p:cNvPr>
          <p:cNvCxnSpPr>
            <a:cxnSpLocks/>
          </p:cNvCxnSpPr>
          <p:nvPr/>
        </p:nvCxnSpPr>
        <p:spPr>
          <a:xfrm flipH="1">
            <a:off x="5347552" y="3937836"/>
            <a:ext cx="990465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9610BDD4-2D38-B399-E82E-D96874C2C3CC}"/>
              </a:ext>
            </a:extLst>
          </p:cNvPr>
          <p:cNvCxnSpPr>
            <a:cxnSpLocks/>
          </p:cNvCxnSpPr>
          <p:nvPr/>
        </p:nvCxnSpPr>
        <p:spPr>
          <a:xfrm>
            <a:off x="3547726" y="4369203"/>
            <a:ext cx="19148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19B0B8A1-7C62-17C4-B201-4F0BFEBC8C42}"/>
              </a:ext>
            </a:extLst>
          </p:cNvPr>
          <p:cNvCxnSpPr>
            <a:cxnSpLocks/>
          </p:cNvCxnSpPr>
          <p:nvPr/>
        </p:nvCxnSpPr>
        <p:spPr>
          <a:xfrm flipH="1">
            <a:off x="3598069" y="4288674"/>
            <a:ext cx="1779883" cy="575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>
            <a:extLst>
              <a:ext uri="{FF2B5EF4-FFF2-40B4-BE49-F238E27FC236}">
                <a16:creationId xmlns:a16="http://schemas.microsoft.com/office/drawing/2014/main" id="{34168A60-794A-837E-8C35-2CA47D136075}"/>
              </a:ext>
            </a:extLst>
          </p:cNvPr>
          <p:cNvCxnSpPr>
            <a:cxnSpLocks/>
          </p:cNvCxnSpPr>
          <p:nvPr/>
        </p:nvCxnSpPr>
        <p:spPr>
          <a:xfrm>
            <a:off x="5397678" y="2845594"/>
            <a:ext cx="3232210" cy="1229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E3C30515-A5E6-413C-D1F4-416D9AC8F9BF}"/>
              </a:ext>
            </a:extLst>
          </p:cNvPr>
          <p:cNvCxnSpPr>
            <a:cxnSpLocks/>
          </p:cNvCxnSpPr>
          <p:nvPr/>
        </p:nvCxnSpPr>
        <p:spPr>
          <a:xfrm flipV="1">
            <a:off x="8055242" y="2653932"/>
            <a:ext cx="0" cy="2263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3885BD6A-F1D0-1917-F9C3-F5D6BF4C0823}"/>
              </a:ext>
            </a:extLst>
          </p:cNvPr>
          <p:cNvCxnSpPr>
            <a:cxnSpLocks/>
          </p:cNvCxnSpPr>
          <p:nvPr/>
        </p:nvCxnSpPr>
        <p:spPr>
          <a:xfrm flipV="1">
            <a:off x="8195351" y="2653932"/>
            <a:ext cx="0" cy="34532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n 20">
            <a:extLst>
              <a:ext uri="{FF2B5EF4-FFF2-40B4-BE49-F238E27FC236}">
                <a16:creationId xmlns:a16="http://schemas.microsoft.com/office/drawing/2014/main" id="{AB8C78A6-7DFD-F782-27D0-68D4AF0292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1" y="2954545"/>
            <a:ext cx="2165350" cy="2165350"/>
          </a:xfrm>
          <a:prstGeom prst="rect">
            <a:avLst/>
          </a:prstGeom>
        </p:spPr>
      </p:pic>
      <p:cxnSp>
        <p:nvCxnSpPr>
          <p:cNvPr id="113" name="Conector recto 112">
            <a:extLst>
              <a:ext uri="{FF2B5EF4-FFF2-40B4-BE49-F238E27FC236}">
                <a16:creationId xmlns:a16="http://schemas.microsoft.com/office/drawing/2014/main" id="{D25ECB3B-2962-368E-00A8-61EBAF550D26}"/>
              </a:ext>
            </a:extLst>
          </p:cNvPr>
          <p:cNvCxnSpPr>
            <a:cxnSpLocks/>
          </p:cNvCxnSpPr>
          <p:nvPr/>
        </p:nvCxnSpPr>
        <p:spPr>
          <a:xfrm flipH="1">
            <a:off x="3669175" y="4207669"/>
            <a:ext cx="3093764" cy="0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115">
            <a:extLst>
              <a:ext uri="{FF2B5EF4-FFF2-40B4-BE49-F238E27FC236}">
                <a16:creationId xmlns:a16="http://schemas.microsoft.com/office/drawing/2014/main" id="{E7098AFD-C5FD-D305-FD37-31F0B21919E6}"/>
              </a:ext>
            </a:extLst>
          </p:cNvPr>
          <p:cNvCxnSpPr>
            <a:cxnSpLocks/>
          </p:cNvCxnSpPr>
          <p:nvPr/>
        </p:nvCxnSpPr>
        <p:spPr>
          <a:xfrm flipV="1">
            <a:off x="8124988" y="2653932"/>
            <a:ext cx="0" cy="1153296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cto de flecha 126">
            <a:extLst>
              <a:ext uri="{FF2B5EF4-FFF2-40B4-BE49-F238E27FC236}">
                <a16:creationId xmlns:a16="http://schemas.microsoft.com/office/drawing/2014/main" id="{64EFEB22-2F03-F39C-360C-82D9974342E7}"/>
              </a:ext>
            </a:extLst>
          </p:cNvPr>
          <p:cNvCxnSpPr/>
          <p:nvPr/>
        </p:nvCxnSpPr>
        <p:spPr>
          <a:xfrm flipH="1">
            <a:off x="5528982" y="4207669"/>
            <a:ext cx="808319" cy="0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cto de flecha 128">
            <a:extLst>
              <a:ext uri="{FF2B5EF4-FFF2-40B4-BE49-F238E27FC236}">
                <a16:creationId xmlns:a16="http://schemas.microsoft.com/office/drawing/2014/main" id="{706B7651-FD59-0067-1ADC-4F0E50BD3737}"/>
              </a:ext>
            </a:extLst>
          </p:cNvPr>
          <p:cNvCxnSpPr/>
          <p:nvPr/>
        </p:nvCxnSpPr>
        <p:spPr>
          <a:xfrm flipH="1">
            <a:off x="3920049" y="4205288"/>
            <a:ext cx="808319" cy="0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cto de flecha 129">
            <a:extLst>
              <a:ext uri="{FF2B5EF4-FFF2-40B4-BE49-F238E27FC236}">
                <a16:creationId xmlns:a16="http://schemas.microsoft.com/office/drawing/2014/main" id="{5C30E852-AB5B-B635-FC19-2FE46AB8A78D}"/>
              </a:ext>
            </a:extLst>
          </p:cNvPr>
          <p:cNvCxnSpPr>
            <a:cxnSpLocks/>
          </p:cNvCxnSpPr>
          <p:nvPr/>
        </p:nvCxnSpPr>
        <p:spPr>
          <a:xfrm>
            <a:off x="8122750" y="2999252"/>
            <a:ext cx="0" cy="379412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cto de flecha 131">
            <a:extLst>
              <a:ext uri="{FF2B5EF4-FFF2-40B4-BE49-F238E27FC236}">
                <a16:creationId xmlns:a16="http://schemas.microsoft.com/office/drawing/2014/main" id="{38289200-BB8C-08A2-3984-4D16DB40BE3C}"/>
              </a:ext>
            </a:extLst>
          </p:cNvPr>
          <p:cNvCxnSpPr>
            <a:cxnSpLocks/>
          </p:cNvCxnSpPr>
          <p:nvPr/>
        </p:nvCxnSpPr>
        <p:spPr>
          <a:xfrm>
            <a:off x="2718061" y="2631880"/>
            <a:ext cx="0" cy="452022"/>
          </a:xfrm>
          <a:prstGeom prst="straightConnector1">
            <a:avLst/>
          </a:prstGeom>
          <a:ln w="57150">
            <a:solidFill>
              <a:srgbClr val="846F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E62A458B-2D02-0599-0C14-964BB63703D9}"/>
              </a:ext>
            </a:extLst>
          </p:cNvPr>
          <p:cNvCxnSpPr>
            <a:cxnSpLocks/>
          </p:cNvCxnSpPr>
          <p:nvPr/>
        </p:nvCxnSpPr>
        <p:spPr>
          <a:xfrm>
            <a:off x="1597801" y="3917181"/>
            <a:ext cx="0" cy="452022"/>
          </a:xfrm>
          <a:prstGeom prst="straightConnector1">
            <a:avLst/>
          </a:prstGeom>
          <a:ln w="57150">
            <a:solidFill>
              <a:srgbClr val="846F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de flecha 134">
            <a:extLst>
              <a:ext uri="{FF2B5EF4-FFF2-40B4-BE49-F238E27FC236}">
                <a16:creationId xmlns:a16="http://schemas.microsoft.com/office/drawing/2014/main" id="{0FEAD86B-0052-DD78-249F-37CB5763161B}"/>
              </a:ext>
            </a:extLst>
          </p:cNvPr>
          <p:cNvCxnSpPr>
            <a:cxnSpLocks/>
          </p:cNvCxnSpPr>
          <p:nvPr/>
        </p:nvCxnSpPr>
        <p:spPr>
          <a:xfrm>
            <a:off x="5913350" y="2845594"/>
            <a:ext cx="55603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cto de flecha 136">
            <a:extLst>
              <a:ext uri="{FF2B5EF4-FFF2-40B4-BE49-F238E27FC236}">
                <a16:creationId xmlns:a16="http://schemas.microsoft.com/office/drawing/2014/main" id="{954B449A-8594-D0E4-7152-B28D4BFB629C}"/>
              </a:ext>
            </a:extLst>
          </p:cNvPr>
          <p:cNvCxnSpPr>
            <a:cxnSpLocks/>
          </p:cNvCxnSpPr>
          <p:nvPr/>
        </p:nvCxnSpPr>
        <p:spPr>
          <a:xfrm>
            <a:off x="5528982" y="3807228"/>
            <a:ext cx="55603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cto de flecha 137">
            <a:extLst>
              <a:ext uri="{FF2B5EF4-FFF2-40B4-BE49-F238E27FC236}">
                <a16:creationId xmlns:a16="http://schemas.microsoft.com/office/drawing/2014/main" id="{F3E94E05-F480-A497-71AC-ED8FD6AEA3AA}"/>
              </a:ext>
            </a:extLst>
          </p:cNvPr>
          <p:cNvCxnSpPr>
            <a:cxnSpLocks/>
          </p:cNvCxnSpPr>
          <p:nvPr/>
        </p:nvCxnSpPr>
        <p:spPr>
          <a:xfrm flipH="1">
            <a:off x="4150370" y="4369203"/>
            <a:ext cx="4653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Imagen 143">
            <a:extLst>
              <a:ext uri="{FF2B5EF4-FFF2-40B4-BE49-F238E27FC236}">
                <a16:creationId xmlns:a16="http://schemas.microsoft.com/office/drawing/2014/main" id="{EEF482E2-488A-41DC-A8F4-B1448625F2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465" y="1796938"/>
            <a:ext cx="789286" cy="789286"/>
          </a:xfrm>
          <a:prstGeom prst="rect">
            <a:avLst/>
          </a:prstGeom>
        </p:spPr>
      </p:pic>
      <p:cxnSp>
        <p:nvCxnSpPr>
          <p:cNvPr id="146" name="Conector recto 145">
            <a:extLst>
              <a:ext uri="{FF2B5EF4-FFF2-40B4-BE49-F238E27FC236}">
                <a16:creationId xmlns:a16="http://schemas.microsoft.com/office/drawing/2014/main" id="{6675994C-B1B1-78B6-768B-F1FAB7822CE9}"/>
              </a:ext>
            </a:extLst>
          </p:cNvPr>
          <p:cNvCxnSpPr>
            <a:cxnSpLocks/>
          </p:cNvCxnSpPr>
          <p:nvPr/>
        </p:nvCxnSpPr>
        <p:spPr>
          <a:xfrm flipV="1">
            <a:off x="8607930" y="2585435"/>
            <a:ext cx="0" cy="2827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cto 147">
            <a:extLst>
              <a:ext uri="{FF2B5EF4-FFF2-40B4-BE49-F238E27FC236}">
                <a16:creationId xmlns:a16="http://schemas.microsoft.com/office/drawing/2014/main" id="{BDC2FB6C-D801-D98D-B321-B13121BE2921}"/>
              </a:ext>
            </a:extLst>
          </p:cNvPr>
          <p:cNvCxnSpPr>
            <a:cxnSpLocks/>
          </p:cNvCxnSpPr>
          <p:nvPr/>
        </p:nvCxnSpPr>
        <p:spPr>
          <a:xfrm flipV="1">
            <a:off x="8853651" y="2585435"/>
            <a:ext cx="0" cy="1331746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cto 149">
            <a:extLst>
              <a:ext uri="{FF2B5EF4-FFF2-40B4-BE49-F238E27FC236}">
                <a16:creationId xmlns:a16="http://schemas.microsoft.com/office/drawing/2014/main" id="{15313AA4-CCE1-E40A-F2C5-C08A04B4D54E}"/>
              </a:ext>
            </a:extLst>
          </p:cNvPr>
          <p:cNvCxnSpPr>
            <a:cxnSpLocks/>
          </p:cNvCxnSpPr>
          <p:nvPr/>
        </p:nvCxnSpPr>
        <p:spPr>
          <a:xfrm flipH="1">
            <a:off x="8215288" y="3890639"/>
            <a:ext cx="638363" cy="0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de flecha 152">
            <a:extLst>
              <a:ext uri="{FF2B5EF4-FFF2-40B4-BE49-F238E27FC236}">
                <a16:creationId xmlns:a16="http://schemas.microsoft.com/office/drawing/2014/main" id="{8E21B65A-B4CE-E1ED-37E8-8C07B3B7DC74}"/>
              </a:ext>
            </a:extLst>
          </p:cNvPr>
          <p:cNvCxnSpPr>
            <a:cxnSpLocks/>
          </p:cNvCxnSpPr>
          <p:nvPr/>
        </p:nvCxnSpPr>
        <p:spPr>
          <a:xfrm>
            <a:off x="8853651" y="2999252"/>
            <a:ext cx="0" cy="379412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5D002196-3B0E-119C-E574-45DBD4EA2F58}"/>
              </a:ext>
            </a:extLst>
          </p:cNvPr>
          <p:cNvSpPr/>
          <p:nvPr/>
        </p:nvSpPr>
        <p:spPr>
          <a:xfrm>
            <a:off x="6115326" y="3196826"/>
            <a:ext cx="2308920" cy="1597149"/>
          </a:xfrm>
          <a:prstGeom prst="rect">
            <a:avLst/>
          </a:prstGeom>
          <a:noFill/>
          <a:ln w="57150" cap="flat" cmpd="sng" algn="ctr">
            <a:solidFill>
              <a:schemeClr val="accent5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4227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491FD4-8CB1-72A3-34D2-D0A96E338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7886"/>
            <a:ext cx="12192000" cy="596937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4927A27-E3E1-6A69-EA56-FE1F4FB3C75B}"/>
              </a:ext>
            </a:extLst>
          </p:cNvPr>
          <p:cNvSpPr txBox="1"/>
          <p:nvPr/>
        </p:nvSpPr>
        <p:spPr>
          <a:xfrm>
            <a:off x="4259087" y="0"/>
            <a:ext cx="3673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ETAPA CONTROL</a:t>
            </a:r>
          </a:p>
        </p:txBody>
      </p:sp>
    </p:spTree>
    <p:extLst>
      <p:ext uri="{BB962C8B-B14F-4D97-AF65-F5344CB8AC3E}">
        <p14:creationId xmlns:p14="http://schemas.microsoft.com/office/powerpoint/2010/main" val="287080084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EEE8DB57-43FF-186A-16AB-F309C4E20097}"/>
              </a:ext>
            </a:extLst>
          </p:cNvPr>
          <p:cNvCxnSpPr>
            <a:cxnSpLocks/>
          </p:cNvCxnSpPr>
          <p:nvPr/>
        </p:nvCxnSpPr>
        <p:spPr>
          <a:xfrm>
            <a:off x="5330473" y="2974182"/>
            <a:ext cx="2845828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E21ADC9F-FE98-2CF2-3820-8DBFBF8E8163}"/>
              </a:ext>
            </a:extLst>
          </p:cNvPr>
          <p:cNvCxnSpPr>
            <a:cxnSpLocks/>
          </p:cNvCxnSpPr>
          <p:nvPr/>
        </p:nvCxnSpPr>
        <p:spPr>
          <a:xfrm>
            <a:off x="4591723" y="2462270"/>
            <a:ext cx="0" cy="383324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2747128F-E534-CB3D-1577-ABAFAD16A7D3}"/>
              </a:ext>
            </a:extLst>
          </p:cNvPr>
          <p:cNvCxnSpPr>
            <a:cxnSpLocks/>
          </p:cNvCxnSpPr>
          <p:nvPr/>
        </p:nvCxnSpPr>
        <p:spPr>
          <a:xfrm>
            <a:off x="3934491" y="2585435"/>
            <a:ext cx="59993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9A89F539-725D-58EE-EAA8-8D272C6C738A}"/>
              </a:ext>
            </a:extLst>
          </p:cNvPr>
          <p:cNvCxnSpPr>
            <a:cxnSpLocks/>
          </p:cNvCxnSpPr>
          <p:nvPr/>
        </p:nvCxnSpPr>
        <p:spPr>
          <a:xfrm>
            <a:off x="3908298" y="2493168"/>
            <a:ext cx="415911" cy="0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CA1E43D-F835-A38A-DD06-3D935247E3EA}"/>
              </a:ext>
            </a:extLst>
          </p:cNvPr>
          <p:cNvCxnSpPr>
            <a:cxnSpLocks/>
          </p:cNvCxnSpPr>
          <p:nvPr/>
        </p:nvCxnSpPr>
        <p:spPr>
          <a:xfrm>
            <a:off x="1478175" y="3459956"/>
            <a:ext cx="0" cy="1504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D666442-DC4A-BE0F-78CE-957C253C1812}"/>
              </a:ext>
            </a:extLst>
          </p:cNvPr>
          <p:cNvCxnSpPr>
            <a:cxnSpLocks/>
          </p:cNvCxnSpPr>
          <p:nvPr/>
        </p:nvCxnSpPr>
        <p:spPr>
          <a:xfrm flipV="1">
            <a:off x="1693942" y="2409936"/>
            <a:ext cx="1195384" cy="1974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97F61A6-83AB-AA7C-C722-0CD7F77D573A}"/>
              </a:ext>
            </a:extLst>
          </p:cNvPr>
          <p:cNvCxnSpPr>
            <a:cxnSpLocks/>
          </p:cNvCxnSpPr>
          <p:nvPr/>
        </p:nvCxnSpPr>
        <p:spPr>
          <a:xfrm>
            <a:off x="1597801" y="3713798"/>
            <a:ext cx="0" cy="1150302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C20D8B3E-C89A-92B7-F5C5-88A6B36BB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46" y="3487087"/>
            <a:ext cx="1418508" cy="106388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4CF0C5C-F8A2-9EE0-7416-96AD93FA2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1" y="4638722"/>
            <a:ext cx="1594404" cy="151468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5B5C904-BD14-182E-0256-1B8728FE0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52615" y="2013017"/>
            <a:ext cx="1146289" cy="64406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7AF8F50-450E-C52C-3B12-3614E5B6B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54" y="1464895"/>
            <a:ext cx="1416177" cy="1416177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94EF993-AF44-5341-E20A-2EB417821D00}"/>
              </a:ext>
            </a:extLst>
          </p:cNvPr>
          <p:cNvCxnSpPr>
            <a:cxnSpLocks/>
          </p:cNvCxnSpPr>
          <p:nvPr/>
        </p:nvCxnSpPr>
        <p:spPr>
          <a:xfrm flipV="1">
            <a:off x="1693942" y="2318320"/>
            <a:ext cx="1195384" cy="19747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A540FEF-D443-BEDB-6CEC-9CFD49A2B219}"/>
              </a:ext>
            </a:extLst>
          </p:cNvPr>
          <p:cNvCxnSpPr>
            <a:cxnSpLocks/>
          </p:cNvCxnSpPr>
          <p:nvPr/>
        </p:nvCxnSpPr>
        <p:spPr>
          <a:xfrm>
            <a:off x="2718061" y="2328193"/>
            <a:ext cx="0" cy="1290265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ADA201D-DC93-F391-6F7D-AAC560B383B3}"/>
              </a:ext>
            </a:extLst>
          </p:cNvPr>
          <p:cNvCxnSpPr>
            <a:cxnSpLocks/>
          </p:cNvCxnSpPr>
          <p:nvPr/>
        </p:nvCxnSpPr>
        <p:spPr>
          <a:xfrm flipH="1">
            <a:off x="1559320" y="3713798"/>
            <a:ext cx="1128445" cy="8657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FC36EA70-2C99-DC4F-5561-D16013BC22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4" y="1560472"/>
            <a:ext cx="1440869" cy="1440869"/>
          </a:xfrm>
          <a:prstGeom prst="rect">
            <a:avLst/>
          </a:prstGeom>
        </p:spPr>
      </p:pic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5400090F-0D07-0ADE-9E04-CA175400632A}"/>
              </a:ext>
            </a:extLst>
          </p:cNvPr>
          <p:cNvCxnSpPr>
            <a:cxnSpLocks/>
          </p:cNvCxnSpPr>
          <p:nvPr/>
        </p:nvCxnSpPr>
        <p:spPr>
          <a:xfrm>
            <a:off x="2589425" y="2409936"/>
            <a:ext cx="0" cy="109526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3E128DB-A714-9AE1-3666-1D27E26A2E3D}"/>
              </a:ext>
            </a:extLst>
          </p:cNvPr>
          <p:cNvCxnSpPr>
            <a:cxnSpLocks/>
          </p:cNvCxnSpPr>
          <p:nvPr/>
        </p:nvCxnSpPr>
        <p:spPr>
          <a:xfrm>
            <a:off x="1454362" y="3486149"/>
            <a:ext cx="116501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4218724E-E10C-0CCD-FCA7-641E7CCC7E7C}"/>
              </a:ext>
            </a:extLst>
          </p:cNvPr>
          <p:cNvCxnSpPr>
            <a:cxnSpLocks/>
          </p:cNvCxnSpPr>
          <p:nvPr/>
        </p:nvCxnSpPr>
        <p:spPr>
          <a:xfrm flipV="1">
            <a:off x="4508229" y="2409936"/>
            <a:ext cx="0" cy="20232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67B44FE3-21BB-AD3D-1DD2-69450837454B}"/>
              </a:ext>
            </a:extLst>
          </p:cNvPr>
          <p:cNvCxnSpPr>
            <a:cxnSpLocks/>
          </p:cNvCxnSpPr>
          <p:nvPr/>
        </p:nvCxnSpPr>
        <p:spPr>
          <a:xfrm flipV="1">
            <a:off x="4417930" y="2462270"/>
            <a:ext cx="0" cy="27684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173564FA-9352-CDC3-18B2-3E887E4DBCAE}"/>
              </a:ext>
            </a:extLst>
          </p:cNvPr>
          <p:cNvCxnSpPr>
            <a:cxnSpLocks/>
          </p:cNvCxnSpPr>
          <p:nvPr/>
        </p:nvCxnSpPr>
        <p:spPr>
          <a:xfrm>
            <a:off x="4383033" y="2727883"/>
            <a:ext cx="5675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B7342512-3160-BE66-DA67-F3938A46B066}"/>
              </a:ext>
            </a:extLst>
          </p:cNvPr>
          <p:cNvCxnSpPr>
            <a:cxnSpLocks/>
          </p:cNvCxnSpPr>
          <p:nvPr/>
        </p:nvCxnSpPr>
        <p:spPr>
          <a:xfrm>
            <a:off x="4950619" y="2462270"/>
            <a:ext cx="0" cy="2952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87CEC471-5D24-7021-FA5B-DB8F5455A5FA}"/>
              </a:ext>
            </a:extLst>
          </p:cNvPr>
          <p:cNvCxnSpPr>
            <a:cxnSpLocks/>
          </p:cNvCxnSpPr>
          <p:nvPr/>
        </p:nvCxnSpPr>
        <p:spPr>
          <a:xfrm>
            <a:off x="4921196" y="2727883"/>
            <a:ext cx="3604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191DF5A5-42CA-F6AB-2CF2-8A56AE5D35FD}"/>
              </a:ext>
            </a:extLst>
          </p:cNvPr>
          <p:cNvCxnSpPr>
            <a:cxnSpLocks/>
          </p:cNvCxnSpPr>
          <p:nvPr/>
        </p:nvCxnSpPr>
        <p:spPr>
          <a:xfrm flipV="1">
            <a:off x="5259654" y="2484578"/>
            <a:ext cx="0" cy="2704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6B75574E-73FE-D04B-E63C-D49677D4260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97" r="48581"/>
          <a:stretch/>
        </p:blipFill>
        <p:spPr>
          <a:xfrm rot="16200000">
            <a:off x="4574634" y="2028812"/>
            <a:ext cx="805792" cy="28834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3FD807C-6F02-81B5-BB6A-E54A145C7D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57" y="2007755"/>
            <a:ext cx="465069" cy="529182"/>
          </a:xfrm>
          <a:prstGeom prst="rect">
            <a:avLst/>
          </a:prstGeom>
        </p:spPr>
      </p:pic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E3449D5A-2593-105F-0F28-ED8DC9C80FDC}"/>
              </a:ext>
            </a:extLst>
          </p:cNvPr>
          <p:cNvCxnSpPr>
            <a:cxnSpLocks/>
          </p:cNvCxnSpPr>
          <p:nvPr/>
        </p:nvCxnSpPr>
        <p:spPr>
          <a:xfrm>
            <a:off x="4560861" y="2845594"/>
            <a:ext cx="779516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1E5E39F8-A9C5-A671-25CC-3DB988960047}"/>
              </a:ext>
            </a:extLst>
          </p:cNvPr>
          <p:cNvCxnSpPr>
            <a:cxnSpLocks/>
          </p:cNvCxnSpPr>
          <p:nvPr/>
        </p:nvCxnSpPr>
        <p:spPr>
          <a:xfrm flipH="1" flipV="1">
            <a:off x="5343275" y="2536937"/>
            <a:ext cx="10705" cy="1758838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88AE1454-BAF4-AFE6-02E5-62013D6E6A48}"/>
              </a:ext>
            </a:extLst>
          </p:cNvPr>
          <p:cNvCxnSpPr>
            <a:cxnSpLocks/>
          </p:cNvCxnSpPr>
          <p:nvPr/>
        </p:nvCxnSpPr>
        <p:spPr>
          <a:xfrm flipH="1" flipV="1">
            <a:off x="5421579" y="2564379"/>
            <a:ext cx="9156" cy="18048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C221B830-E069-6EFF-704A-0527546C5803}"/>
              </a:ext>
            </a:extLst>
          </p:cNvPr>
          <p:cNvCxnSpPr>
            <a:cxnSpLocks/>
          </p:cNvCxnSpPr>
          <p:nvPr/>
        </p:nvCxnSpPr>
        <p:spPr>
          <a:xfrm>
            <a:off x="5421579" y="3807228"/>
            <a:ext cx="13768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F3608DDE-CC7E-7809-BBC7-55CCBCD7D4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131" y="1934395"/>
            <a:ext cx="671529" cy="671529"/>
          </a:xfrm>
          <a:prstGeom prst="rect">
            <a:avLst/>
          </a:prstGeom>
        </p:spPr>
      </p:pic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80B5C0C5-C7E7-41B8-1017-2545375357AB}"/>
              </a:ext>
            </a:extLst>
          </p:cNvPr>
          <p:cNvCxnSpPr>
            <a:cxnSpLocks/>
          </p:cNvCxnSpPr>
          <p:nvPr/>
        </p:nvCxnSpPr>
        <p:spPr>
          <a:xfrm flipH="1">
            <a:off x="5347552" y="3937836"/>
            <a:ext cx="990465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9610BDD4-2D38-B399-E82E-D96874C2C3CC}"/>
              </a:ext>
            </a:extLst>
          </p:cNvPr>
          <p:cNvCxnSpPr>
            <a:cxnSpLocks/>
          </p:cNvCxnSpPr>
          <p:nvPr/>
        </p:nvCxnSpPr>
        <p:spPr>
          <a:xfrm>
            <a:off x="3547726" y="4369203"/>
            <a:ext cx="19148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19B0B8A1-7C62-17C4-B201-4F0BFEBC8C42}"/>
              </a:ext>
            </a:extLst>
          </p:cNvPr>
          <p:cNvCxnSpPr>
            <a:cxnSpLocks/>
          </p:cNvCxnSpPr>
          <p:nvPr/>
        </p:nvCxnSpPr>
        <p:spPr>
          <a:xfrm flipH="1">
            <a:off x="3598069" y="4288674"/>
            <a:ext cx="1779883" cy="575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>
            <a:extLst>
              <a:ext uri="{FF2B5EF4-FFF2-40B4-BE49-F238E27FC236}">
                <a16:creationId xmlns:a16="http://schemas.microsoft.com/office/drawing/2014/main" id="{34168A60-794A-837E-8C35-2CA47D136075}"/>
              </a:ext>
            </a:extLst>
          </p:cNvPr>
          <p:cNvCxnSpPr>
            <a:cxnSpLocks/>
          </p:cNvCxnSpPr>
          <p:nvPr/>
        </p:nvCxnSpPr>
        <p:spPr>
          <a:xfrm>
            <a:off x="5397678" y="2845594"/>
            <a:ext cx="3232210" cy="1229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E3C30515-A5E6-413C-D1F4-416D9AC8F9BF}"/>
              </a:ext>
            </a:extLst>
          </p:cNvPr>
          <p:cNvCxnSpPr>
            <a:cxnSpLocks/>
          </p:cNvCxnSpPr>
          <p:nvPr/>
        </p:nvCxnSpPr>
        <p:spPr>
          <a:xfrm flipV="1">
            <a:off x="8055242" y="2653932"/>
            <a:ext cx="0" cy="2263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3885BD6A-F1D0-1917-F9C3-F5D6BF4C0823}"/>
              </a:ext>
            </a:extLst>
          </p:cNvPr>
          <p:cNvCxnSpPr>
            <a:cxnSpLocks/>
          </p:cNvCxnSpPr>
          <p:nvPr/>
        </p:nvCxnSpPr>
        <p:spPr>
          <a:xfrm flipV="1">
            <a:off x="8195351" y="2653932"/>
            <a:ext cx="0" cy="34532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n 20">
            <a:extLst>
              <a:ext uri="{FF2B5EF4-FFF2-40B4-BE49-F238E27FC236}">
                <a16:creationId xmlns:a16="http://schemas.microsoft.com/office/drawing/2014/main" id="{AB8C78A6-7DFD-F782-27D0-68D4AF0292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1" y="2954545"/>
            <a:ext cx="2165350" cy="2165350"/>
          </a:xfrm>
          <a:prstGeom prst="rect">
            <a:avLst/>
          </a:prstGeom>
        </p:spPr>
      </p:pic>
      <p:cxnSp>
        <p:nvCxnSpPr>
          <p:cNvPr id="113" name="Conector recto 112">
            <a:extLst>
              <a:ext uri="{FF2B5EF4-FFF2-40B4-BE49-F238E27FC236}">
                <a16:creationId xmlns:a16="http://schemas.microsoft.com/office/drawing/2014/main" id="{D25ECB3B-2962-368E-00A8-61EBAF550D26}"/>
              </a:ext>
            </a:extLst>
          </p:cNvPr>
          <p:cNvCxnSpPr>
            <a:cxnSpLocks/>
          </p:cNvCxnSpPr>
          <p:nvPr/>
        </p:nvCxnSpPr>
        <p:spPr>
          <a:xfrm flipH="1">
            <a:off x="3669175" y="4207669"/>
            <a:ext cx="3093764" cy="0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115">
            <a:extLst>
              <a:ext uri="{FF2B5EF4-FFF2-40B4-BE49-F238E27FC236}">
                <a16:creationId xmlns:a16="http://schemas.microsoft.com/office/drawing/2014/main" id="{E7098AFD-C5FD-D305-FD37-31F0B21919E6}"/>
              </a:ext>
            </a:extLst>
          </p:cNvPr>
          <p:cNvCxnSpPr>
            <a:cxnSpLocks/>
          </p:cNvCxnSpPr>
          <p:nvPr/>
        </p:nvCxnSpPr>
        <p:spPr>
          <a:xfrm flipV="1">
            <a:off x="8124988" y="2653932"/>
            <a:ext cx="0" cy="1153296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cto de flecha 126">
            <a:extLst>
              <a:ext uri="{FF2B5EF4-FFF2-40B4-BE49-F238E27FC236}">
                <a16:creationId xmlns:a16="http://schemas.microsoft.com/office/drawing/2014/main" id="{64EFEB22-2F03-F39C-360C-82D9974342E7}"/>
              </a:ext>
            </a:extLst>
          </p:cNvPr>
          <p:cNvCxnSpPr/>
          <p:nvPr/>
        </p:nvCxnSpPr>
        <p:spPr>
          <a:xfrm flipH="1">
            <a:off x="5528982" y="4207669"/>
            <a:ext cx="808319" cy="0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cto de flecha 128">
            <a:extLst>
              <a:ext uri="{FF2B5EF4-FFF2-40B4-BE49-F238E27FC236}">
                <a16:creationId xmlns:a16="http://schemas.microsoft.com/office/drawing/2014/main" id="{706B7651-FD59-0067-1ADC-4F0E50BD3737}"/>
              </a:ext>
            </a:extLst>
          </p:cNvPr>
          <p:cNvCxnSpPr/>
          <p:nvPr/>
        </p:nvCxnSpPr>
        <p:spPr>
          <a:xfrm flipH="1">
            <a:off x="3920049" y="4205288"/>
            <a:ext cx="808319" cy="0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cto de flecha 129">
            <a:extLst>
              <a:ext uri="{FF2B5EF4-FFF2-40B4-BE49-F238E27FC236}">
                <a16:creationId xmlns:a16="http://schemas.microsoft.com/office/drawing/2014/main" id="{5C30E852-AB5B-B635-FC19-2FE46AB8A78D}"/>
              </a:ext>
            </a:extLst>
          </p:cNvPr>
          <p:cNvCxnSpPr>
            <a:cxnSpLocks/>
          </p:cNvCxnSpPr>
          <p:nvPr/>
        </p:nvCxnSpPr>
        <p:spPr>
          <a:xfrm>
            <a:off x="8122750" y="2999252"/>
            <a:ext cx="0" cy="379412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cto de flecha 131">
            <a:extLst>
              <a:ext uri="{FF2B5EF4-FFF2-40B4-BE49-F238E27FC236}">
                <a16:creationId xmlns:a16="http://schemas.microsoft.com/office/drawing/2014/main" id="{38289200-BB8C-08A2-3984-4D16DB40BE3C}"/>
              </a:ext>
            </a:extLst>
          </p:cNvPr>
          <p:cNvCxnSpPr>
            <a:cxnSpLocks/>
          </p:cNvCxnSpPr>
          <p:nvPr/>
        </p:nvCxnSpPr>
        <p:spPr>
          <a:xfrm>
            <a:off x="2718061" y="2631880"/>
            <a:ext cx="0" cy="452022"/>
          </a:xfrm>
          <a:prstGeom prst="straightConnector1">
            <a:avLst/>
          </a:prstGeom>
          <a:ln w="57150">
            <a:solidFill>
              <a:srgbClr val="846F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E62A458B-2D02-0599-0C14-964BB63703D9}"/>
              </a:ext>
            </a:extLst>
          </p:cNvPr>
          <p:cNvCxnSpPr>
            <a:cxnSpLocks/>
          </p:cNvCxnSpPr>
          <p:nvPr/>
        </p:nvCxnSpPr>
        <p:spPr>
          <a:xfrm>
            <a:off x="1597801" y="3917181"/>
            <a:ext cx="0" cy="452022"/>
          </a:xfrm>
          <a:prstGeom prst="straightConnector1">
            <a:avLst/>
          </a:prstGeom>
          <a:ln w="57150">
            <a:solidFill>
              <a:srgbClr val="846F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de flecha 134">
            <a:extLst>
              <a:ext uri="{FF2B5EF4-FFF2-40B4-BE49-F238E27FC236}">
                <a16:creationId xmlns:a16="http://schemas.microsoft.com/office/drawing/2014/main" id="{0FEAD86B-0052-DD78-249F-37CB5763161B}"/>
              </a:ext>
            </a:extLst>
          </p:cNvPr>
          <p:cNvCxnSpPr>
            <a:cxnSpLocks/>
          </p:cNvCxnSpPr>
          <p:nvPr/>
        </p:nvCxnSpPr>
        <p:spPr>
          <a:xfrm>
            <a:off x="5913350" y="2845594"/>
            <a:ext cx="55603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cto de flecha 136">
            <a:extLst>
              <a:ext uri="{FF2B5EF4-FFF2-40B4-BE49-F238E27FC236}">
                <a16:creationId xmlns:a16="http://schemas.microsoft.com/office/drawing/2014/main" id="{954B449A-8594-D0E4-7152-B28D4BFB629C}"/>
              </a:ext>
            </a:extLst>
          </p:cNvPr>
          <p:cNvCxnSpPr>
            <a:cxnSpLocks/>
          </p:cNvCxnSpPr>
          <p:nvPr/>
        </p:nvCxnSpPr>
        <p:spPr>
          <a:xfrm>
            <a:off x="5528982" y="3807228"/>
            <a:ext cx="55603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cto de flecha 137">
            <a:extLst>
              <a:ext uri="{FF2B5EF4-FFF2-40B4-BE49-F238E27FC236}">
                <a16:creationId xmlns:a16="http://schemas.microsoft.com/office/drawing/2014/main" id="{F3E94E05-F480-A497-71AC-ED8FD6AEA3AA}"/>
              </a:ext>
            </a:extLst>
          </p:cNvPr>
          <p:cNvCxnSpPr>
            <a:cxnSpLocks/>
          </p:cNvCxnSpPr>
          <p:nvPr/>
        </p:nvCxnSpPr>
        <p:spPr>
          <a:xfrm flipH="1">
            <a:off x="4150370" y="4369203"/>
            <a:ext cx="4653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Imagen 143">
            <a:extLst>
              <a:ext uri="{FF2B5EF4-FFF2-40B4-BE49-F238E27FC236}">
                <a16:creationId xmlns:a16="http://schemas.microsoft.com/office/drawing/2014/main" id="{EEF482E2-488A-41DC-A8F4-B1448625F2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465" y="1796938"/>
            <a:ext cx="789286" cy="789286"/>
          </a:xfrm>
          <a:prstGeom prst="rect">
            <a:avLst/>
          </a:prstGeom>
        </p:spPr>
      </p:pic>
      <p:cxnSp>
        <p:nvCxnSpPr>
          <p:cNvPr id="146" name="Conector recto 145">
            <a:extLst>
              <a:ext uri="{FF2B5EF4-FFF2-40B4-BE49-F238E27FC236}">
                <a16:creationId xmlns:a16="http://schemas.microsoft.com/office/drawing/2014/main" id="{6675994C-B1B1-78B6-768B-F1FAB7822CE9}"/>
              </a:ext>
            </a:extLst>
          </p:cNvPr>
          <p:cNvCxnSpPr>
            <a:cxnSpLocks/>
          </p:cNvCxnSpPr>
          <p:nvPr/>
        </p:nvCxnSpPr>
        <p:spPr>
          <a:xfrm flipV="1">
            <a:off x="8607930" y="2585435"/>
            <a:ext cx="0" cy="2827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cto 147">
            <a:extLst>
              <a:ext uri="{FF2B5EF4-FFF2-40B4-BE49-F238E27FC236}">
                <a16:creationId xmlns:a16="http://schemas.microsoft.com/office/drawing/2014/main" id="{BDC2FB6C-D801-D98D-B321-B13121BE2921}"/>
              </a:ext>
            </a:extLst>
          </p:cNvPr>
          <p:cNvCxnSpPr>
            <a:cxnSpLocks/>
          </p:cNvCxnSpPr>
          <p:nvPr/>
        </p:nvCxnSpPr>
        <p:spPr>
          <a:xfrm flipV="1">
            <a:off x="8853651" y="2585435"/>
            <a:ext cx="0" cy="1331746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cto 149">
            <a:extLst>
              <a:ext uri="{FF2B5EF4-FFF2-40B4-BE49-F238E27FC236}">
                <a16:creationId xmlns:a16="http://schemas.microsoft.com/office/drawing/2014/main" id="{15313AA4-CCE1-E40A-F2C5-C08A04B4D54E}"/>
              </a:ext>
            </a:extLst>
          </p:cNvPr>
          <p:cNvCxnSpPr>
            <a:cxnSpLocks/>
          </p:cNvCxnSpPr>
          <p:nvPr/>
        </p:nvCxnSpPr>
        <p:spPr>
          <a:xfrm flipH="1">
            <a:off x="8215288" y="3890639"/>
            <a:ext cx="638363" cy="0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de flecha 152">
            <a:extLst>
              <a:ext uri="{FF2B5EF4-FFF2-40B4-BE49-F238E27FC236}">
                <a16:creationId xmlns:a16="http://schemas.microsoft.com/office/drawing/2014/main" id="{8E21B65A-B4CE-E1ED-37E8-8C07B3B7DC74}"/>
              </a:ext>
            </a:extLst>
          </p:cNvPr>
          <p:cNvCxnSpPr>
            <a:cxnSpLocks/>
          </p:cNvCxnSpPr>
          <p:nvPr/>
        </p:nvCxnSpPr>
        <p:spPr>
          <a:xfrm>
            <a:off x="8853651" y="2999252"/>
            <a:ext cx="0" cy="379412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85348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580ED20C-1FBC-72DF-1113-72AE8ABA20DE}"/>
              </a:ext>
            </a:extLst>
          </p:cNvPr>
          <p:cNvCxnSpPr>
            <a:cxnSpLocks/>
          </p:cNvCxnSpPr>
          <p:nvPr/>
        </p:nvCxnSpPr>
        <p:spPr>
          <a:xfrm flipH="1">
            <a:off x="5340377" y="4252687"/>
            <a:ext cx="7897" cy="1143377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>
            <a:extLst>
              <a:ext uri="{FF2B5EF4-FFF2-40B4-BE49-F238E27FC236}">
                <a16:creationId xmlns:a16="http://schemas.microsoft.com/office/drawing/2014/main" id="{FBC364AD-C209-6B3C-8082-9D970C094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37" y="4542603"/>
            <a:ext cx="1418508" cy="1063881"/>
          </a:xfrm>
          <a:prstGeom prst="rect">
            <a:avLst/>
          </a:prstGeom>
        </p:spPr>
      </p:pic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EEE8DB57-43FF-186A-16AB-F309C4E20097}"/>
              </a:ext>
            </a:extLst>
          </p:cNvPr>
          <p:cNvCxnSpPr>
            <a:cxnSpLocks/>
          </p:cNvCxnSpPr>
          <p:nvPr/>
        </p:nvCxnSpPr>
        <p:spPr>
          <a:xfrm>
            <a:off x="5330473" y="2974182"/>
            <a:ext cx="4173613" cy="608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E21ADC9F-FE98-2CF2-3820-8DBFBF8E8163}"/>
              </a:ext>
            </a:extLst>
          </p:cNvPr>
          <p:cNvCxnSpPr>
            <a:cxnSpLocks/>
          </p:cNvCxnSpPr>
          <p:nvPr/>
        </p:nvCxnSpPr>
        <p:spPr>
          <a:xfrm>
            <a:off x="4591723" y="2462270"/>
            <a:ext cx="0" cy="383324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2747128F-E534-CB3D-1577-ABAFAD16A7D3}"/>
              </a:ext>
            </a:extLst>
          </p:cNvPr>
          <p:cNvCxnSpPr>
            <a:cxnSpLocks/>
          </p:cNvCxnSpPr>
          <p:nvPr/>
        </p:nvCxnSpPr>
        <p:spPr>
          <a:xfrm>
            <a:off x="3934491" y="2585435"/>
            <a:ext cx="599931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9A89F539-725D-58EE-EAA8-8D272C6C738A}"/>
              </a:ext>
            </a:extLst>
          </p:cNvPr>
          <p:cNvCxnSpPr>
            <a:cxnSpLocks/>
          </p:cNvCxnSpPr>
          <p:nvPr/>
        </p:nvCxnSpPr>
        <p:spPr>
          <a:xfrm>
            <a:off x="3908298" y="2493168"/>
            <a:ext cx="415911" cy="0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FCA1E43D-F835-A38A-DD06-3D935247E3EA}"/>
              </a:ext>
            </a:extLst>
          </p:cNvPr>
          <p:cNvCxnSpPr>
            <a:cxnSpLocks/>
          </p:cNvCxnSpPr>
          <p:nvPr/>
        </p:nvCxnSpPr>
        <p:spPr>
          <a:xfrm>
            <a:off x="1478175" y="3459956"/>
            <a:ext cx="0" cy="1504702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D666442-DC4A-BE0F-78CE-957C253C1812}"/>
              </a:ext>
            </a:extLst>
          </p:cNvPr>
          <p:cNvCxnSpPr>
            <a:cxnSpLocks/>
          </p:cNvCxnSpPr>
          <p:nvPr/>
        </p:nvCxnSpPr>
        <p:spPr>
          <a:xfrm flipV="1">
            <a:off x="1693942" y="2409936"/>
            <a:ext cx="1195384" cy="1974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97F61A6-83AB-AA7C-C722-0CD7F77D573A}"/>
              </a:ext>
            </a:extLst>
          </p:cNvPr>
          <p:cNvCxnSpPr>
            <a:cxnSpLocks/>
          </p:cNvCxnSpPr>
          <p:nvPr/>
        </p:nvCxnSpPr>
        <p:spPr>
          <a:xfrm>
            <a:off x="1597801" y="3713798"/>
            <a:ext cx="0" cy="1150302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n 28">
            <a:extLst>
              <a:ext uri="{FF2B5EF4-FFF2-40B4-BE49-F238E27FC236}">
                <a16:creationId xmlns:a16="http://schemas.microsoft.com/office/drawing/2014/main" id="{C20D8B3E-C89A-92B7-F5C5-88A6B36BB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46" y="3487087"/>
            <a:ext cx="1418508" cy="106388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4CF0C5C-F8A2-9EE0-7416-96AD93FA2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1" y="4638722"/>
            <a:ext cx="1594404" cy="151468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5B5C904-BD14-182E-0256-1B8728FE0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52615" y="2013017"/>
            <a:ext cx="1146289" cy="64406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7AF8F50-450E-C52C-3B12-3614E5B6B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54" y="1464895"/>
            <a:ext cx="1416177" cy="1416177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94EF993-AF44-5341-E20A-2EB417821D00}"/>
              </a:ext>
            </a:extLst>
          </p:cNvPr>
          <p:cNvCxnSpPr>
            <a:cxnSpLocks/>
          </p:cNvCxnSpPr>
          <p:nvPr/>
        </p:nvCxnSpPr>
        <p:spPr>
          <a:xfrm flipV="1">
            <a:off x="1693942" y="2318320"/>
            <a:ext cx="1195384" cy="19747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A540FEF-D443-BEDB-6CEC-9CFD49A2B219}"/>
              </a:ext>
            </a:extLst>
          </p:cNvPr>
          <p:cNvCxnSpPr>
            <a:cxnSpLocks/>
          </p:cNvCxnSpPr>
          <p:nvPr/>
        </p:nvCxnSpPr>
        <p:spPr>
          <a:xfrm>
            <a:off x="2718061" y="2328193"/>
            <a:ext cx="0" cy="1290265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ADA201D-DC93-F391-6F7D-AAC560B383B3}"/>
              </a:ext>
            </a:extLst>
          </p:cNvPr>
          <p:cNvCxnSpPr>
            <a:cxnSpLocks/>
          </p:cNvCxnSpPr>
          <p:nvPr/>
        </p:nvCxnSpPr>
        <p:spPr>
          <a:xfrm flipH="1">
            <a:off x="1559320" y="3713798"/>
            <a:ext cx="1128445" cy="8657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FC36EA70-2C99-DC4F-5561-D16013BC2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4" y="1560472"/>
            <a:ext cx="1440869" cy="1440869"/>
          </a:xfrm>
          <a:prstGeom prst="rect">
            <a:avLst/>
          </a:prstGeom>
        </p:spPr>
      </p:pic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5400090F-0D07-0ADE-9E04-CA175400632A}"/>
              </a:ext>
            </a:extLst>
          </p:cNvPr>
          <p:cNvCxnSpPr>
            <a:cxnSpLocks/>
          </p:cNvCxnSpPr>
          <p:nvPr/>
        </p:nvCxnSpPr>
        <p:spPr>
          <a:xfrm>
            <a:off x="2589425" y="2409936"/>
            <a:ext cx="0" cy="1095264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23E128DB-A714-9AE1-3666-1D27E26A2E3D}"/>
              </a:ext>
            </a:extLst>
          </p:cNvPr>
          <p:cNvCxnSpPr>
            <a:cxnSpLocks/>
          </p:cNvCxnSpPr>
          <p:nvPr/>
        </p:nvCxnSpPr>
        <p:spPr>
          <a:xfrm>
            <a:off x="1454362" y="3486149"/>
            <a:ext cx="116501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4218724E-E10C-0CCD-FCA7-641E7CCC7E7C}"/>
              </a:ext>
            </a:extLst>
          </p:cNvPr>
          <p:cNvCxnSpPr>
            <a:cxnSpLocks/>
          </p:cNvCxnSpPr>
          <p:nvPr/>
        </p:nvCxnSpPr>
        <p:spPr>
          <a:xfrm flipV="1">
            <a:off x="4508229" y="2409936"/>
            <a:ext cx="0" cy="202326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>
            <a:extLst>
              <a:ext uri="{FF2B5EF4-FFF2-40B4-BE49-F238E27FC236}">
                <a16:creationId xmlns:a16="http://schemas.microsoft.com/office/drawing/2014/main" id="{67B44FE3-21BB-AD3D-1DD2-69450837454B}"/>
              </a:ext>
            </a:extLst>
          </p:cNvPr>
          <p:cNvCxnSpPr>
            <a:cxnSpLocks/>
          </p:cNvCxnSpPr>
          <p:nvPr/>
        </p:nvCxnSpPr>
        <p:spPr>
          <a:xfrm flipV="1">
            <a:off x="4417930" y="2462270"/>
            <a:ext cx="0" cy="27684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173564FA-9352-CDC3-18B2-3E887E4DBCAE}"/>
              </a:ext>
            </a:extLst>
          </p:cNvPr>
          <p:cNvCxnSpPr>
            <a:cxnSpLocks/>
          </p:cNvCxnSpPr>
          <p:nvPr/>
        </p:nvCxnSpPr>
        <p:spPr>
          <a:xfrm>
            <a:off x="4383033" y="2727883"/>
            <a:ext cx="5675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B7342512-3160-BE66-DA67-F3938A46B066}"/>
              </a:ext>
            </a:extLst>
          </p:cNvPr>
          <p:cNvCxnSpPr>
            <a:cxnSpLocks/>
          </p:cNvCxnSpPr>
          <p:nvPr/>
        </p:nvCxnSpPr>
        <p:spPr>
          <a:xfrm>
            <a:off x="4950619" y="2462270"/>
            <a:ext cx="0" cy="2952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87CEC471-5D24-7021-FA5B-DB8F5455A5FA}"/>
              </a:ext>
            </a:extLst>
          </p:cNvPr>
          <p:cNvCxnSpPr>
            <a:cxnSpLocks/>
          </p:cNvCxnSpPr>
          <p:nvPr/>
        </p:nvCxnSpPr>
        <p:spPr>
          <a:xfrm>
            <a:off x="4921196" y="2727883"/>
            <a:ext cx="3604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191DF5A5-42CA-F6AB-2CF2-8A56AE5D35FD}"/>
              </a:ext>
            </a:extLst>
          </p:cNvPr>
          <p:cNvCxnSpPr>
            <a:cxnSpLocks/>
          </p:cNvCxnSpPr>
          <p:nvPr/>
        </p:nvCxnSpPr>
        <p:spPr>
          <a:xfrm flipV="1">
            <a:off x="5259654" y="2484578"/>
            <a:ext cx="0" cy="2704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>
            <a:extLst>
              <a:ext uri="{FF2B5EF4-FFF2-40B4-BE49-F238E27FC236}">
                <a16:creationId xmlns:a16="http://schemas.microsoft.com/office/drawing/2014/main" id="{6B75574E-73FE-D04B-E63C-D49677D426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97" r="48581"/>
          <a:stretch/>
        </p:blipFill>
        <p:spPr>
          <a:xfrm rot="16200000">
            <a:off x="4574634" y="2028812"/>
            <a:ext cx="805792" cy="28834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3FD807C-6F02-81B5-BB6A-E54A145C7D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457" y="2007755"/>
            <a:ext cx="465069" cy="529182"/>
          </a:xfrm>
          <a:prstGeom prst="rect">
            <a:avLst/>
          </a:prstGeom>
        </p:spPr>
      </p:pic>
      <p:cxnSp>
        <p:nvCxnSpPr>
          <p:cNvPr id="69" name="Conector recto 68">
            <a:extLst>
              <a:ext uri="{FF2B5EF4-FFF2-40B4-BE49-F238E27FC236}">
                <a16:creationId xmlns:a16="http://schemas.microsoft.com/office/drawing/2014/main" id="{E3449D5A-2593-105F-0F28-ED8DC9C80FDC}"/>
              </a:ext>
            </a:extLst>
          </p:cNvPr>
          <p:cNvCxnSpPr>
            <a:cxnSpLocks/>
          </p:cNvCxnSpPr>
          <p:nvPr/>
        </p:nvCxnSpPr>
        <p:spPr>
          <a:xfrm>
            <a:off x="4560861" y="2845594"/>
            <a:ext cx="779516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>
            <a:extLst>
              <a:ext uri="{FF2B5EF4-FFF2-40B4-BE49-F238E27FC236}">
                <a16:creationId xmlns:a16="http://schemas.microsoft.com/office/drawing/2014/main" id="{1E5E39F8-A9C5-A671-25CC-3DB988960047}"/>
              </a:ext>
            </a:extLst>
          </p:cNvPr>
          <p:cNvCxnSpPr>
            <a:cxnSpLocks/>
          </p:cNvCxnSpPr>
          <p:nvPr/>
        </p:nvCxnSpPr>
        <p:spPr>
          <a:xfrm flipH="1" flipV="1">
            <a:off x="5343275" y="2536937"/>
            <a:ext cx="10705" cy="1758838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88AE1454-BAF4-AFE6-02E5-62013D6E6A48}"/>
              </a:ext>
            </a:extLst>
          </p:cNvPr>
          <p:cNvCxnSpPr>
            <a:cxnSpLocks/>
          </p:cNvCxnSpPr>
          <p:nvPr/>
        </p:nvCxnSpPr>
        <p:spPr>
          <a:xfrm flipV="1">
            <a:off x="5421579" y="2564379"/>
            <a:ext cx="0" cy="2895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C221B830-E069-6EFF-704A-0527546C5803}"/>
              </a:ext>
            </a:extLst>
          </p:cNvPr>
          <p:cNvCxnSpPr>
            <a:cxnSpLocks/>
          </p:cNvCxnSpPr>
          <p:nvPr/>
        </p:nvCxnSpPr>
        <p:spPr>
          <a:xfrm>
            <a:off x="5421579" y="3807228"/>
            <a:ext cx="13768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F3608DDE-CC7E-7809-BBC7-55CCBCD7D4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131" y="1934395"/>
            <a:ext cx="671529" cy="671529"/>
          </a:xfrm>
          <a:prstGeom prst="rect">
            <a:avLst/>
          </a:prstGeom>
        </p:spPr>
      </p:pic>
      <p:cxnSp>
        <p:nvCxnSpPr>
          <p:cNvPr id="84" name="Conector recto 83">
            <a:extLst>
              <a:ext uri="{FF2B5EF4-FFF2-40B4-BE49-F238E27FC236}">
                <a16:creationId xmlns:a16="http://schemas.microsoft.com/office/drawing/2014/main" id="{80B5C0C5-C7E7-41B8-1017-2545375357AB}"/>
              </a:ext>
            </a:extLst>
          </p:cNvPr>
          <p:cNvCxnSpPr>
            <a:cxnSpLocks/>
          </p:cNvCxnSpPr>
          <p:nvPr/>
        </p:nvCxnSpPr>
        <p:spPr>
          <a:xfrm flipH="1">
            <a:off x="5347552" y="3937836"/>
            <a:ext cx="990465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9610BDD4-2D38-B399-E82E-D96874C2C3CC}"/>
              </a:ext>
            </a:extLst>
          </p:cNvPr>
          <p:cNvCxnSpPr>
            <a:cxnSpLocks/>
          </p:cNvCxnSpPr>
          <p:nvPr/>
        </p:nvCxnSpPr>
        <p:spPr>
          <a:xfrm>
            <a:off x="3547726" y="4369203"/>
            <a:ext cx="19148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19B0B8A1-7C62-17C4-B201-4F0BFEBC8C42}"/>
              </a:ext>
            </a:extLst>
          </p:cNvPr>
          <p:cNvCxnSpPr>
            <a:cxnSpLocks/>
          </p:cNvCxnSpPr>
          <p:nvPr/>
        </p:nvCxnSpPr>
        <p:spPr>
          <a:xfrm flipH="1">
            <a:off x="3598069" y="4288674"/>
            <a:ext cx="1779883" cy="575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E3C30515-A5E6-413C-D1F4-416D9AC8F9BF}"/>
              </a:ext>
            </a:extLst>
          </p:cNvPr>
          <p:cNvCxnSpPr>
            <a:cxnSpLocks/>
          </p:cNvCxnSpPr>
          <p:nvPr/>
        </p:nvCxnSpPr>
        <p:spPr>
          <a:xfrm flipV="1">
            <a:off x="8055242" y="2653932"/>
            <a:ext cx="0" cy="2263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3885BD6A-F1D0-1917-F9C3-F5D6BF4C0823}"/>
              </a:ext>
            </a:extLst>
          </p:cNvPr>
          <p:cNvCxnSpPr>
            <a:cxnSpLocks/>
          </p:cNvCxnSpPr>
          <p:nvPr/>
        </p:nvCxnSpPr>
        <p:spPr>
          <a:xfrm flipV="1">
            <a:off x="8195351" y="2653932"/>
            <a:ext cx="0" cy="34532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agen 20">
            <a:extLst>
              <a:ext uri="{FF2B5EF4-FFF2-40B4-BE49-F238E27FC236}">
                <a16:creationId xmlns:a16="http://schemas.microsoft.com/office/drawing/2014/main" id="{AB8C78A6-7DFD-F782-27D0-68D4AF0292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1" y="2954545"/>
            <a:ext cx="2165350" cy="2165350"/>
          </a:xfrm>
          <a:prstGeom prst="rect">
            <a:avLst/>
          </a:prstGeom>
        </p:spPr>
      </p:pic>
      <p:cxnSp>
        <p:nvCxnSpPr>
          <p:cNvPr id="113" name="Conector recto 112">
            <a:extLst>
              <a:ext uri="{FF2B5EF4-FFF2-40B4-BE49-F238E27FC236}">
                <a16:creationId xmlns:a16="http://schemas.microsoft.com/office/drawing/2014/main" id="{D25ECB3B-2962-368E-00A8-61EBAF550D26}"/>
              </a:ext>
            </a:extLst>
          </p:cNvPr>
          <p:cNvCxnSpPr>
            <a:cxnSpLocks/>
          </p:cNvCxnSpPr>
          <p:nvPr/>
        </p:nvCxnSpPr>
        <p:spPr>
          <a:xfrm flipH="1">
            <a:off x="3669175" y="4207669"/>
            <a:ext cx="3093764" cy="0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ABA03FDA-25DD-E020-A331-026907B4D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848338" y="2007916"/>
            <a:ext cx="1146289" cy="64406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BE8DF2F-CCB5-96A1-155B-8204734BE1D5}"/>
              </a:ext>
            </a:extLst>
          </p:cNvPr>
          <p:cNvSpPr txBox="1"/>
          <p:nvPr/>
        </p:nvSpPr>
        <p:spPr>
          <a:xfrm>
            <a:off x="9540417" y="1613909"/>
            <a:ext cx="1262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…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85B02C6-C980-F0DC-B7A9-A5A3911AAFE6}"/>
              </a:ext>
            </a:extLst>
          </p:cNvPr>
          <p:cNvSpPr txBox="1"/>
          <p:nvPr/>
        </p:nvSpPr>
        <p:spPr>
          <a:xfrm rot="5400000">
            <a:off x="2434879" y="5680517"/>
            <a:ext cx="1262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6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…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E4EFC9F1-CDF5-5341-B645-753F4CFC3A9E}"/>
              </a:ext>
            </a:extLst>
          </p:cNvPr>
          <p:cNvCxnSpPr>
            <a:cxnSpLocks/>
          </p:cNvCxnSpPr>
          <p:nvPr/>
        </p:nvCxnSpPr>
        <p:spPr>
          <a:xfrm flipH="1">
            <a:off x="3506742" y="5289709"/>
            <a:ext cx="3233748" cy="0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3116596-8CB0-C69C-1924-95CCBEA304CF}"/>
              </a:ext>
            </a:extLst>
          </p:cNvPr>
          <p:cNvCxnSpPr>
            <a:cxnSpLocks/>
          </p:cNvCxnSpPr>
          <p:nvPr/>
        </p:nvCxnSpPr>
        <p:spPr>
          <a:xfrm flipV="1">
            <a:off x="6740490" y="4369203"/>
            <a:ext cx="0" cy="949128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5B44E23-1E57-08AF-071C-7D04EEB0C0A3}"/>
              </a:ext>
            </a:extLst>
          </p:cNvPr>
          <p:cNvCxnSpPr>
            <a:cxnSpLocks/>
          </p:cNvCxnSpPr>
          <p:nvPr/>
        </p:nvCxnSpPr>
        <p:spPr>
          <a:xfrm flipH="1">
            <a:off x="3501730" y="5371116"/>
            <a:ext cx="1852250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AF428C65-8236-87A9-AF85-137AB607FFAD}"/>
              </a:ext>
            </a:extLst>
          </p:cNvPr>
          <p:cNvCxnSpPr>
            <a:cxnSpLocks/>
          </p:cNvCxnSpPr>
          <p:nvPr/>
        </p:nvCxnSpPr>
        <p:spPr>
          <a:xfrm flipV="1">
            <a:off x="9504086" y="2653931"/>
            <a:ext cx="0" cy="320961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0F485885-468B-1371-F6B9-D59A5AC85E47}"/>
              </a:ext>
            </a:extLst>
          </p:cNvPr>
          <p:cNvCxnSpPr>
            <a:cxnSpLocks/>
          </p:cNvCxnSpPr>
          <p:nvPr/>
        </p:nvCxnSpPr>
        <p:spPr>
          <a:xfrm flipV="1">
            <a:off x="9333179" y="2653932"/>
            <a:ext cx="0" cy="22635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>
            <a:extLst>
              <a:ext uri="{FF2B5EF4-FFF2-40B4-BE49-F238E27FC236}">
                <a16:creationId xmlns:a16="http://schemas.microsoft.com/office/drawing/2014/main" id="{34168A60-794A-837E-8C35-2CA47D136075}"/>
              </a:ext>
            </a:extLst>
          </p:cNvPr>
          <p:cNvCxnSpPr>
            <a:cxnSpLocks/>
          </p:cNvCxnSpPr>
          <p:nvPr/>
        </p:nvCxnSpPr>
        <p:spPr>
          <a:xfrm>
            <a:off x="5397678" y="2845594"/>
            <a:ext cx="3936822" cy="102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115">
            <a:extLst>
              <a:ext uri="{FF2B5EF4-FFF2-40B4-BE49-F238E27FC236}">
                <a16:creationId xmlns:a16="http://schemas.microsoft.com/office/drawing/2014/main" id="{E7098AFD-C5FD-D305-FD37-31F0B21919E6}"/>
              </a:ext>
            </a:extLst>
          </p:cNvPr>
          <p:cNvCxnSpPr>
            <a:cxnSpLocks/>
          </p:cNvCxnSpPr>
          <p:nvPr/>
        </p:nvCxnSpPr>
        <p:spPr>
          <a:xfrm flipV="1">
            <a:off x="8125759" y="2653931"/>
            <a:ext cx="0" cy="1059867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3F9E9F07-E72F-96EF-793C-C1C7F24355AB}"/>
              </a:ext>
            </a:extLst>
          </p:cNvPr>
          <p:cNvCxnSpPr>
            <a:cxnSpLocks/>
          </p:cNvCxnSpPr>
          <p:nvPr/>
        </p:nvCxnSpPr>
        <p:spPr>
          <a:xfrm flipV="1">
            <a:off x="9418860" y="2653931"/>
            <a:ext cx="0" cy="1365096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cto 70">
            <a:extLst>
              <a:ext uri="{FF2B5EF4-FFF2-40B4-BE49-F238E27FC236}">
                <a16:creationId xmlns:a16="http://schemas.microsoft.com/office/drawing/2014/main" id="{C32D3810-B978-EBB2-196F-8DD2B51C2878}"/>
              </a:ext>
            </a:extLst>
          </p:cNvPr>
          <p:cNvCxnSpPr>
            <a:cxnSpLocks/>
          </p:cNvCxnSpPr>
          <p:nvPr/>
        </p:nvCxnSpPr>
        <p:spPr>
          <a:xfrm flipH="1">
            <a:off x="7767638" y="3681020"/>
            <a:ext cx="391096" cy="0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C12FA90B-A873-E41A-A12D-96C4E255168F}"/>
              </a:ext>
            </a:extLst>
          </p:cNvPr>
          <p:cNvCxnSpPr>
            <a:cxnSpLocks/>
          </p:cNvCxnSpPr>
          <p:nvPr/>
        </p:nvCxnSpPr>
        <p:spPr>
          <a:xfrm flipH="1">
            <a:off x="8321639" y="4020765"/>
            <a:ext cx="1129130" cy="6790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ángulo 87">
            <a:extLst>
              <a:ext uri="{FF2B5EF4-FFF2-40B4-BE49-F238E27FC236}">
                <a16:creationId xmlns:a16="http://schemas.microsoft.com/office/drawing/2014/main" id="{7CEBB6F9-C527-3FC1-3384-1D48E00E58F0}"/>
              </a:ext>
            </a:extLst>
          </p:cNvPr>
          <p:cNvSpPr/>
          <p:nvPr/>
        </p:nvSpPr>
        <p:spPr>
          <a:xfrm>
            <a:off x="1045439" y="3174804"/>
            <a:ext cx="7498764" cy="3107342"/>
          </a:xfrm>
          <a:prstGeom prst="rect">
            <a:avLst/>
          </a:prstGeom>
          <a:noFill/>
          <a:ln w="57150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31342413-B2CD-ECD8-7954-EC24DD7EB0A4}"/>
              </a:ext>
            </a:extLst>
          </p:cNvPr>
          <p:cNvCxnSpPr>
            <a:cxnSpLocks/>
          </p:cNvCxnSpPr>
          <p:nvPr/>
        </p:nvCxnSpPr>
        <p:spPr>
          <a:xfrm>
            <a:off x="5397678" y="2845594"/>
            <a:ext cx="3232210" cy="1229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n 34">
            <a:extLst>
              <a:ext uri="{FF2B5EF4-FFF2-40B4-BE49-F238E27FC236}">
                <a16:creationId xmlns:a16="http://schemas.microsoft.com/office/drawing/2014/main" id="{DA1B0DCE-2CD2-0550-0904-2D10497611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465" y="1796938"/>
            <a:ext cx="789286" cy="789286"/>
          </a:xfrm>
          <a:prstGeom prst="rect">
            <a:avLst/>
          </a:prstGeom>
        </p:spPr>
      </p:pic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CF4FD915-0286-311B-2A28-C22D35D6C9BD}"/>
              </a:ext>
            </a:extLst>
          </p:cNvPr>
          <p:cNvCxnSpPr>
            <a:cxnSpLocks/>
          </p:cNvCxnSpPr>
          <p:nvPr/>
        </p:nvCxnSpPr>
        <p:spPr>
          <a:xfrm flipV="1">
            <a:off x="8607930" y="2585435"/>
            <a:ext cx="0" cy="2827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5C257379-CBDF-89B7-8F91-60B22D3DF2FD}"/>
              </a:ext>
            </a:extLst>
          </p:cNvPr>
          <p:cNvCxnSpPr>
            <a:cxnSpLocks/>
          </p:cNvCxnSpPr>
          <p:nvPr/>
        </p:nvCxnSpPr>
        <p:spPr>
          <a:xfrm flipV="1">
            <a:off x="8853651" y="2585435"/>
            <a:ext cx="0" cy="1331746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AEF50A54-681F-E5F6-A2A3-F3A179A114F7}"/>
              </a:ext>
            </a:extLst>
          </p:cNvPr>
          <p:cNvCxnSpPr>
            <a:cxnSpLocks/>
          </p:cNvCxnSpPr>
          <p:nvPr/>
        </p:nvCxnSpPr>
        <p:spPr>
          <a:xfrm flipH="1">
            <a:off x="8215288" y="3890639"/>
            <a:ext cx="638363" cy="0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1599667D-CE21-3A6D-F236-51D328630B1C}"/>
              </a:ext>
            </a:extLst>
          </p:cNvPr>
          <p:cNvCxnSpPr>
            <a:cxnSpLocks/>
          </p:cNvCxnSpPr>
          <p:nvPr/>
        </p:nvCxnSpPr>
        <p:spPr>
          <a:xfrm>
            <a:off x="8853651" y="2999252"/>
            <a:ext cx="0" cy="379412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CAA65E7E-1683-21A1-2BD5-8CFE3870A0BC}"/>
              </a:ext>
            </a:extLst>
          </p:cNvPr>
          <p:cNvCxnSpPr>
            <a:cxnSpLocks/>
          </p:cNvCxnSpPr>
          <p:nvPr/>
        </p:nvCxnSpPr>
        <p:spPr>
          <a:xfrm>
            <a:off x="8122750" y="2999252"/>
            <a:ext cx="0" cy="379412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>
            <a:extLst>
              <a:ext uri="{FF2B5EF4-FFF2-40B4-BE49-F238E27FC236}">
                <a16:creationId xmlns:a16="http://schemas.microsoft.com/office/drawing/2014/main" id="{9ECCDFB4-B5ED-9084-1AB3-02A5993F8FFD}"/>
              </a:ext>
            </a:extLst>
          </p:cNvPr>
          <p:cNvCxnSpPr>
            <a:cxnSpLocks/>
          </p:cNvCxnSpPr>
          <p:nvPr/>
        </p:nvCxnSpPr>
        <p:spPr>
          <a:xfrm>
            <a:off x="9418860" y="2985098"/>
            <a:ext cx="0" cy="379412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95029A91-9BAC-B85A-EACC-4506E152AF8F}"/>
              </a:ext>
            </a:extLst>
          </p:cNvPr>
          <p:cNvCxnSpPr/>
          <p:nvPr/>
        </p:nvCxnSpPr>
        <p:spPr>
          <a:xfrm flipH="1">
            <a:off x="5528982" y="4207669"/>
            <a:ext cx="808319" cy="0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37214171-5A1B-90E5-B5A9-A8EB966D87F9}"/>
              </a:ext>
            </a:extLst>
          </p:cNvPr>
          <p:cNvCxnSpPr/>
          <p:nvPr/>
        </p:nvCxnSpPr>
        <p:spPr>
          <a:xfrm flipH="1">
            <a:off x="3920049" y="4205288"/>
            <a:ext cx="808319" cy="0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FA95895C-BD7F-02EE-A869-F9E2DD7B428B}"/>
              </a:ext>
            </a:extLst>
          </p:cNvPr>
          <p:cNvCxnSpPr>
            <a:cxnSpLocks/>
          </p:cNvCxnSpPr>
          <p:nvPr/>
        </p:nvCxnSpPr>
        <p:spPr>
          <a:xfrm>
            <a:off x="2718061" y="2631880"/>
            <a:ext cx="0" cy="452022"/>
          </a:xfrm>
          <a:prstGeom prst="straightConnector1">
            <a:avLst/>
          </a:prstGeom>
          <a:ln w="57150">
            <a:solidFill>
              <a:srgbClr val="846F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>
            <a:extLst>
              <a:ext uri="{FF2B5EF4-FFF2-40B4-BE49-F238E27FC236}">
                <a16:creationId xmlns:a16="http://schemas.microsoft.com/office/drawing/2014/main" id="{C37AC419-10D1-D049-D6ED-1605EFF7AC10}"/>
              </a:ext>
            </a:extLst>
          </p:cNvPr>
          <p:cNvCxnSpPr>
            <a:cxnSpLocks/>
          </p:cNvCxnSpPr>
          <p:nvPr/>
        </p:nvCxnSpPr>
        <p:spPr>
          <a:xfrm>
            <a:off x="1597801" y="3917181"/>
            <a:ext cx="0" cy="452022"/>
          </a:xfrm>
          <a:prstGeom prst="straightConnector1">
            <a:avLst/>
          </a:prstGeom>
          <a:ln w="57150">
            <a:solidFill>
              <a:srgbClr val="846F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95BA5464-CF25-8652-2B6C-58DB2A091F99}"/>
              </a:ext>
            </a:extLst>
          </p:cNvPr>
          <p:cNvCxnSpPr>
            <a:cxnSpLocks/>
          </p:cNvCxnSpPr>
          <p:nvPr/>
        </p:nvCxnSpPr>
        <p:spPr>
          <a:xfrm>
            <a:off x="5913350" y="2845594"/>
            <a:ext cx="55603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>
            <a:extLst>
              <a:ext uri="{FF2B5EF4-FFF2-40B4-BE49-F238E27FC236}">
                <a16:creationId xmlns:a16="http://schemas.microsoft.com/office/drawing/2014/main" id="{0E8A50C5-3FBD-1B9E-B999-B60FED3C342A}"/>
              </a:ext>
            </a:extLst>
          </p:cNvPr>
          <p:cNvCxnSpPr>
            <a:cxnSpLocks/>
          </p:cNvCxnSpPr>
          <p:nvPr/>
        </p:nvCxnSpPr>
        <p:spPr>
          <a:xfrm>
            <a:off x="5528982" y="3807228"/>
            <a:ext cx="55603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43330172-FFF7-1850-EEC2-4C2D595FF135}"/>
              </a:ext>
            </a:extLst>
          </p:cNvPr>
          <p:cNvCxnSpPr>
            <a:cxnSpLocks/>
          </p:cNvCxnSpPr>
          <p:nvPr/>
        </p:nvCxnSpPr>
        <p:spPr>
          <a:xfrm flipH="1">
            <a:off x="4150370" y="4369203"/>
            <a:ext cx="4653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>
            <a:extLst>
              <a:ext uri="{FF2B5EF4-FFF2-40B4-BE49-F238E27FC236}">
                <a16:creationId xmlns:a16="http://schemas.microsoft.com/office/drawing/2014/main" id="{B4A9DEA6-3698-FF7C-9158-F18D4D6D2B45}"/>
              </a:ext>
            </a:extLst>
          </p:cNvPr>
          <p:cNvCxnSpPr/>
          <p:nvPr/>
        </p:nvCxnSpPr>
        <p:spPr>
          <a:xfrm flipH="1">
            <a:off x="5509190" y="5289709"/>
            <a:ext cx="808319" cy="0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>
            <a:extLst>
              <a:ext uri="{FF2B5EF4-FFF2-40B4-BE49-F238E27FC236}">
                <a16:creationId xmlns:a16="http://schemas.microsoft.com/office/drawing/2014/main" id="{54B9AED4-497B-9FBC-75B5-8AF1D61C2C7F}"/>
              </a:ext>
            </a:extLst>
          </p:cNvPr>
          <p:cNvCxnSpPr/>
          <p:nvPr/>
        </p:nvCxnSpPr>
        <p:spPr>
          <a:xfrm flipH="1">
            <a:off x="3900257" y="5287328"/>
            <a:ext cx="808319" cy="0"/>
          </a:xfrm>
          <a:prstGeom prst="straightConnector1">
            <a:avLst/>
          </a:prstGeom>
          <a:ln w="5715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>
            <a:extLst>
              <a:ext uri="{FF2B5EF4-FFF2-40B4-BE49-F238E27FC236}">
                <a16:creationId xmlns:a16="http://schemas.microsoft.com/office/drawing/2014/main" id="{B716F9C3-1FE4-294D-CBB0-CE471C1DC65A}"/>
              </a:ext>
            </a:extLst>
          </p:cNvPr>
          <p:cNvCxnSpPr>
            <a:cxnSpLocks/>
          </p:cNvCxnSpPr>
          <p:nvPr/>
        </p:nvCxnSpPr>
        <p:spPr>
          <a:xfrm>
            <a:off x="3501730" y="5459967"/>
            <a:ext cx="191486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de flecha 80">
            <a:extLst>
              <a:ext uri="{FF2B5EF4-FFF2-40B4-BE49-F238E27FC236}">
                <a16:creationId xmlns:a16="http://schemas.microsoft.com/office/drawing/2014/main" id="{1F24C605-1B35-B33E-1B81-F5D8CBEC6D54}"/>
              </a:ext>
            </a:extLst>
          </p:cNvPr>
          <p:cNvCxnSpPr>
            <a:cxnSpLocks/>
          </p:cNvCxnSpPr>
          <p:nvPr/>
        </p:nvCxnSpPr>
        <p:spPr>
          <a:xfrm flipH="1">
            <a:off x="4104374" y="5459967"/>
            <a:ext cx="4653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55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825C8FC7-1DCB-05B5-62C0-81E8B6D0F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" t="228" r="50000" b="41281"/>
          <a:stretch/>
        </p:blipFill>
        <p:spPr>
          <a:xfrm>
            <a:off x="7191374" y="1779159"/>
            <a:ext cx="3674745" cy="174128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4CC4985-567C-613E-9CBA-309A93D2D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2536" flipH="1">
            <a:off x="4163990" y="2132480"/>
            <a:ext cx="2476086" cy="175553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664A0C9-83CA-99C1-74DA-F3EB83851F54}"/>
              </a:ext>
            </a:extLst>
          </p:cNvPr>
          <p:cNvSpPr txBox="1"/>
          <p:nvPr/>
        </p:nvSpPr>
        <p:spPr>
          <a:xfrm>
            <a:off x="3946597" y="4366945"/>
            <a:ext cx="708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>
                <a:solidFill>
                  <a:srgbClr val="FF0000"/>
                </a:solidFill>
              </a:rPr>
              <a:t>5 Vcc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972C8E2-1B51-1D2D-2FE2-BD29810EBEFE}"/>
              </a:ext>
            </a:extLst>
          </p:cNvPr>
          <p:cNvCxnSpPr>
            <a:cxnSpLocks/>
          </p:cNvCxnSpPr>
          <p:nvPr/>
        </p:nvCxnSpPr>
        <p:spPr>
          <a:xfrm flipH="1" flipV="1">
            <a:off x="3758107" y="3010246"/>
            <a:ext cx="648507" cy="1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E45660C7-2A69-39EE-9EC1-07945FA49DB3}"/>
              </a:ext>
            </a:extLst>
          </p:cNvPr>
          <p:cNvSpPr txBox="1"/>
          <p:nvPr/>
        </p:nvSpPr>
        <p:spPr>
          <a:xfrm>
            <a:off x="3683881" y="2712891"/>
            <a:ext cx="646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>
                <a:solidFill>
                  <a:srgbClr val="B517B9"/>
                </a:solidFill>
              </a:rPr>
              <a:t>Señal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95C96F-4668-F699-DF56-2BF97978B15D}"/>
              </a:ext>
            </a:extLst>
          </p:cNvPr>
          <p:cNvSpPr txBox="1"/>
          <p:nvPr/>
        </p:nvSpPr>
        <p:spPr>
          <a:xfrm>
            <a:off x="3758107" y="4060915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GND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BE60718-6D8A-2942-5A02-676559E8F705}"/>
              </a:ext>
            </a:extLst>
          </p:cNvPr>
          <p:cNvSpPr txBox="1"/>
          <p:nvPr/>
        </p:nvSpPr>
        <p:spPr>
          <a:xfrm>
            <a:off x="6732264" y="3085087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GND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E91A08B-35B1-630A-3036-A5D2F4F7F08A}"/>
              </a:ext>
            </a:extLst>
          </p:cNvPr>
          <p:cNvSpPr txBox="1"/>
          <p:nvPr/>
        </p:nvSpPr>
        <p:spPr>
          <a:xfrm>
            <a:off x="6666541" y="2869594"/>
            <a:ext cx="646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>
                <a:solidFill>
                  <a:srgbClr val="B517B9"/>
                </a:solidFill>
              </a:rPr>
              <a:t>Señal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9E3D374-2B87-A30E-DBE7-8344B07434E1}"/>
              </a:ext>
            </a:extLst>
          </p:cNvPr>
          <p:cNvSpPr txBox="1"/>
          <p:nvPr/>
        </p:nvSpPr>
        <p:spPr>
          <a:xfrm>
            <a:off x="6677596" y="2660451"/>
            <a:ext cx="619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>
                <a:solidFill>
                  <a:srgbClr val="FF0000"/>
                </a:solidFill>
              </a:rPr>
              <a:t>5 Vcc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57AFDC4-273B-71CE-097D-ADCC5B1A2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96" y="1195936"/>
            <a:ext cx="3628620" cy="3628620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E9A5D182-7CBB-A53D-F88C-43E044A11634}"/>
              </a:ext>
            </a:extLst>
          </p:cNvPr>
          <p:cNvCxnSpPr>
            <a:cxnSpLocks/>
          </p:cNvCxnSpPr>
          <p:nvPr/>
        </p:nvCxnSpPr>
        <p:spPr>
          <a:xfrm>
            <a:off x="4420666" y="3305132"/>
            <a:ext cx="0" cy="109433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46FFC01-032F-D709-2FE7-9F7AAFAC7E1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4300960" y="3135858"/>
            <a:ext cx="11375" cy="1231087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39BCC9B-1694-F3D3-D527-98CDAD21C2CC}"/>
              </a:ext>
            </a:extLst>
          </p:cNvPr>
          <p:cNvCxnSpPr>
            <a:cxnSpLocks/>
          </p:cNvCxnSpPr>
          <p:nvPr/>
        </p:nvCxnSpPr>
        <p:spPr>
          <a:xfrm>
            <a:off x="4300959" y="3135858"/>
            <a:ext cx="105655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7DDB540-5AD5-E29B-3F4F-9814FC6C21F7}"/>
              </a:ext>
            </a:extLst>
          </p:cNvPr>
          <p:cNvSpPr txBox="1"/>
          <p:nvPr/>
        </p:nvSpPr>
        <p:spPr>
          <a:xfrm>
            <a:off x="8992191" y="3099421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GND</a:t>
            </a:r>
          </a:p>
        </p:txBody>
      </p: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DC76F700-0F13-5340-2715-52B196A82BFE}"/>
              </a:ext>
            </a:extLst>
          </p:cNvPr>
          <p:cNvCxnSpPr>
            <a:cxnSpLocks/>
          </p:cNvCxnSpPr>
          <p:nvPr/>
        </p:nvCxnSpPr>
        <p:spPr>
          <a:xfrm>
            <a:off x="10218420" y="2069206"/>
            <a:ext cx="181087" cy="0"/>
          </a:xfrm>
          <a:prstGeom prst="straightConnector1">
            <a:avLst/>
          </a:prstGeom>
          <a:ln w="28575">
            <a:solidFill>
              <a:srgbClr val="846F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>
            <a:extLst>
              <a:ext uri="{FF2B5EF4-FFF2-40B4-BE49-F238E27FC236}">
                <a16:creationId xmlns:a16="http://schemas.microsoft.com/office/drawing/2014/main" id="{B8331395-990C-B569-F16D-66AF51307488}"/>
              </a:ext>
            </a:extLst>
          </p:cNvPr>
          <p:cNvCxnSpPr>
            <a:cxnSpLocks/>
          </p:cNvCxnSpPr>
          <p:nvPr/>
        </p:nvCxnSpPr>
        <p:spPr>
          <a:xfrm flipH="1">
            <a:off x="10218420" y="2294076"/>
            <a:ext cx="160468" cy="0"/>
          </a:xfrm>
          <a:prstGeom prst="straightConnector1">
            <a:avLst/>
          </a:prstGeom>
          <a:ln w="28575">
            <a:solidFill>
              <a:srgbClr val="846F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F28272B2-C510-8B30-BF25-D344EE2FB8E5}"/>
              </a:ext>
            </a:extLst>
          </p:cNvPr>
          <p:cNvCxnSpPr>
            <a:cxnSpLocks/>
          </p:cNvCxnSpPr>
          <p:nvPr/>
        </p:nvCxnSpPr>
        <p:spPr>
          <a:xfrm>
            <a:off x="10717754" y="662473"/>
            <a:ext cx="0" cy="1313674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87240F24-BD04-6FE5-A0FF-277CEAA98520}"/>
              </a:ext>
            </a:extLst>
          </p:cNvPr>
          <p:cNvCxnSpPr>
            <a:cxnSpLocks/>
          </p:cNvCxnSpPr>
          <p:nvPr/>
        </p:nvCxnSpPr>
        <p:spPr>
          <a:xfrm>
            <a:off x="9491980" y="662473"/>
            <a:ext cx="1225774" cy="0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n 59">
            <a:extLst>
              <a:ext uri="{FF2B5EF4-FFF2-40B4-BE49-F238E27FC236}">
                <a16:creationId xmlns:a16="http://schemas.microsoft.com/office/drawing/2014/main" id="{FB61FAED-39F5-81E0-9779-917D5BB69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86" y="264474"/>
            <a:ext cx="1594404" cy="1514684"/>
          </a:xfrm>
          <a:prstGeom prst="rect">
            <a:avLst/>
          </a:prstGeom>
        </p:spPr>
      </p:pic>
      <p:sp>
        <p:nvSpPr>
          <p:cNvPr id="62" name="CuadroTexto 61">
            <a:extLst>
              <a:ext uri="{FF2B5EF4-FFF2-40B4-BE49-F238E27FC236}">
                <a16:creationId xmlns:a16="http://schemas.microsoft.com/office/drawing/2014/main" id="{5F31C4AC-5BD6-0915-D78E-290FAA378DF1}"/>
              </a:ext>
            </a:extLst>
          </p:cNvPr>
          <p:cNvSpPr txBox="1"/>
          <p:nvPr/>
        </p:nvSpPr>
        <p:spPr>
          <a:xfrm>
            <a:off x="10378888" y="2843152"/>
            <a:ext cx="841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>
                <a:solidFill>
                  <a:srgbClr val="846F48"/>
                </a:solidFill>
              </a:rPr>
              <a:t>220 </a:t>
            </a:r>
            <a:r>
              <a:rPr lang="es-AR" sz="1600" b="1" dirty="0" err="1">
                <a:solidFill>
                  <a:srgbClr val="846F48"/>
                </a:solidFill>
              </a:rPr>
              <a:t>Vac</a:t>
            </a:r>
            <a:endParaRPr lang="es-AR" sz="1600" b="1" dirty="0">
              <a:solidFill>
                <a:srgbClr val="846F48"/>
              </a:solidFill>
            </a:endParaRPr>
          </a:p>
        </p:txBody>
      </p: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59E606D0-D5FB-873B-F62C-1CE7F960DCCF}"/>
              </a:ext>
            </a:extLst>
          </p:cNvPr>
          <p:cNvCxnSpPr>
            <a:cxnSpLocks/>
          </p:cNvCxnSpPr>
          <p:nvPr/>
        </p:nvCxnSpPr>
        <p:spPr>
          <a:xfrm>
            <a:off x="10823376" y="2294076"/>
            <a:ext cx="4392" cy="588092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adroTexto 63">
            <a:extLst>
              <a:ext uri="{FF2B5EF4-FFF2-40B4-BE49-F238E27FC236}">
                <a16:creationId xmlns:a16="http://schemas.microsoft.com/office/drawing/2014/main" id="{3C32748F-616A-FB85-69C2-ABBB9D2BC3EA}"/>
              </a:ext>
            </a:extLst>
          </p:cNvPr>
          <p:cNvSpPr txBox="1"/>
          <p:nvPr/>
        </p:nvSpPr>
        <p:spPr>
          <a:xfrm>
            <a:off x="4259087" y="0"/>
            <a:ext cx="3789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ETAPA POTENCIA</a:t>
            </a:r>
          </a:p>
        </p:txBody>
      </p:sp>
    </p:spTree>
    <p:extLst>
      <p:ext uri="{BB962C8B-B14F-4D97-AF65-F5344CB8AC3E}">
        <p14:creationId xmlns:p14="http://schemas.microsoft.com/office/powerpoint/2010/main" val="70455455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825C8FC7-1DCB-05B5-62C0-81E8B6D0FF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" t="228" r="50000" b="41281"/>
          <a:stretch/>
        </p:blipFill>
        <p:spPr>
          <a:xfrm>
            <a:off x="7191374" y="1779159"/>
            <a:ext cx="3674745" cy="174128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4CC4985-567C-613E-9CBA-309A93D2D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2536" flipH="1">
            <a:off x="4163990" y="2132480"/>
            <a:ext cx="2476086" cy="175553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664A0C9-83CA-99C1-74DA-F3EB83851F54}"/>
              </a:ext>
            </a:extLst>
          </p:cNvPr>
          <p:cNvSpPr txBox="1"/>
          <p:nvPr/>
        </p:nvSpPr>
        <p:spPr>
          <a:xfrm>
            <a:off x="3946597" y="4366945"/>
            <a:ext cx="708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b="1" dirty="0">
                <a:solidFill>
                  <a:srgbClr val="FF0000"/>
                </a:solidFill>
              </a:rPr>
              <a:t>5 Vcc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B972C8E2-1B51-1D2D-2FE2-BD29810EBEFE}"/>
              </a:ext>
            </a:extLst>
          </p:cNvPr>
          <p:cNvCxnSpPr>
            <a:cxnSpLocks/>
          </p:cNvCxnSpPr>
          <p:nvPr/>
        </p:nvCxnSpPr>
        <p:spPr>
          <a:xfrm flipH="1" flipV="1">
            <a:off x="3758107" y="3010246"/>
            <a:ext cx="648507" cy="1"/>
          </a:xfrm>
          <a:prstGeom prst="line">
            <a:avLst/>
          </a:prstGeom>
          <a:ln w="57150">
            <a:solidFill>
              <a:srgbClr val="B51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E45660C7-2A69-39EE-9EC1-07945FA49DB3}"/>
              </a:ext>
            </a:extLst>
          </p:cNvPr>
          <p:cNvSpPr txBox="1"/>
          <p:nvPr/>
        </p:nvSpPr>
        <p:spPr>
          <a:xfrm>
            <a:off x="3683881" y="2712891"/>
            <a:ext cx="646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>
                <a:solidFill>
                  <a:srgbClr val="B517B9"/>
                </a:solidFill>
              </a:rPr>
              <a:t>Señal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95C96F-4668-F699-DF56-2BF97978B15D}"/>
              </a:ext>
            </a:extLst>
          </p:cNvPr>
          <p:cNvSpPr txBox="1"/>
          <p:nvPr/>
        </p:nvSpPr>
        <p:spPr>
          <a:xfrm>
            <a:off x="3758107" y="4060915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GND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BE60718-6D8A-2942-5A02-676559E8F705}"/>
              </a:ext>
            </a:extLst>
          </p:cNvPr>
          <p:cNvSpPr txBox="1"/>
          <p:nvPr/>
        </p:nvSpPr>
        <p:spPr>
          <a:xfrm>
            <a:off x="6732264" y="3085087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GND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E91A08B-35B1-630A-3036-A5D2F4F7F08A}"/>
              </a:ext>
            </a:extLst>
          </p:cNvPr>
          <p:cNvSpPr txBox="1"/>
          <p:nvPr/>
        </p:nvSpPr>
        <p:spPr>
          <a:xfrm>
            <a:off x="6666541" y="2869594"/>
            <a:ext cx="646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>
                <a:solidFill>
                  <a:srgbClr val="B517B9"/>
                </a:solidFill>
              </a:rPr>
              <a:t>Señal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9E3D374-2B87-A30E-DBE7-8344B07434E1}"/>
              </a:ext>
            </a:extLst>
          </p:cNvPr>
          <p:cNvSpPr txBox="1"/>
          <p:nvPr/>
        </p:nvSpPr>
        <p:spPr>
          <a:xfrm>
            <a:off x="6677596" y="2660451"/>
            <a:ext cx="619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>
                <a:solidFill>
                  <a:srgbClr val="FF0000"/>
                </a:solidFill>
              </a:rPr>
              <a:t>5 Vcc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C57AFDC4-273B-71CE-097D-ADCC5B1A2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96" y="1195936"/>
            <a:ext cx="3628620" cy="3628620"/>
          </a:xfrm>
          <a:prstGeom prst="rect">
            <a:avLst/>
          </a:prstGeom>
        </p:spPr>
      </p:pic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E9A5D182-7CBB-A53D-F88C-43E044A11634}"/>
              </a:ext>
            </a:extLst>
          </p:cNvPr>
          <p:cNvCxnSpPr>
            <a:cxnSpLocks/>
          </p:cNvCxnSpPr>
          <p:nvPr/>
        </p:nvCxnSpPr>
        <p:spPr>
          <a:xfrm>
            <a:off x="4420666" y="3305132"/>
            <a:ext cx="0" cy="109433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46FFC01-032F-D709-2FE7-9F7AAFAC7E1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4300960" y="3135858"/>
            <a:ext cx="11375" cy="1231087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39BCC9B-1694-F3D3-D527-98CDAD21C2CC}"/>
              </a:ext>
            </a:extLst>
          </p:cNvPr>
          <p:cNvCxnSpPr>
            <a:cxnSpLocks/>
          </p:cNvCxnSpPr>
          <p:nvPr/>
        </p:nvCxnSpPr>
        <p:spPr>
          <a:xfrm>
            <a:off x="4300959" y="3135858"/>
            <a:ext cx="105655" cy="0"/>
          </a:xfrm>
          <a:prstGeom prst="line">
            <a:avLst/>
          </a:prstGeom>
          <a:ln w="571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A0E2CC1-9DF1-A40B-FF7F-AB9FCFE97A16}"/>
              </a:ext>
            </a:extLst>
          </p:cNvPr>
          <p:cNvSpPr txBox="1"/>
          <p:nvPr/>
        </p:nvSpPr>
        <p:spPr>
          <a:xfrm>
            <a:off x="9024980" y="2673875"/>
            <a:ext cx="619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>
                <a:solidFill>
                  <a:srgbClr val="FF0000"/>
                </a:solidFill>
              </a:rPr>
              <a:t>5 Vcc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7DDB540-5AD5-E29B-3F4F-9814FC6C21F7}"/>
              </a:ext>
            </a:extLst>
          </p:cNvPr>
          <p:cNvSpPr txBox="1"/>
          <p:nvPr/>
        </p:nvSpPr>
        <p:spPr>
          <a:xfrm>
            <a:off x="8992191" y="3099421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GND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3BE2BA62-9E85-6011-C5B4-24A4D0AC1283}"/>
              </a:ext>
            </a:extLst>
          </p:cNvPr>
          <p:cNvCxnSpPr>
            <a:cxnSpLocks/>
          </p:cNvCxnSpPr>
          <p:nvPr/>
        </p:nvCxnSpPr>
        <p:spPr>
          <a:xfrm>
            <a:off x="7421880" y="3027742"/>
            <a:ext cx="331379" cy="0"/>
          </a:xfrm>
          <a:prstGeom prst="straightConnector1">
            <a:avLst/>
          </a:prstGeom>
          <a:ln w="3810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A697AA92-A52A-4261-C2B4-2DBAEB9E1BE2}"/>
              </a:ext>
            </a:extLst>
          </p:cNvPr>
          <p:cNvCxnSpPr>
            <a:cxnSpLocks/>
          </p:cNvCxnSpPr>
          <p:nvPr/>
        </p:nvCxnSpPr>
        <p:spPr>
          <a:xfrm>
            <a:off x="9051935" y="2712891"/>
            <a:ext cx="0" cy="1834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B3E6EB3-767C-F17A-8503-E1B1F2CDC4DA}"/>
              </a:ext>
            </a:extLst>
          </p:cNvPr>
          <p:cNvSpPr txBox="1"/>
          <p:nvPr/>
        </p:nvSpPr>
        <p:spPr>
          <a:xfrm>
            <a:off x="10378888" y="2843152"/>
            <a:ext cx="841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b="1" dirty="0">
                <a:solidFill>
                  <a:srgbClr val="846F48"/>
                </a:solidFill>
              </a:rPr>
              <a:t>220 </a:t>
            </a:r>
            <a:r>
              <a:rPr lang="es-AR" sz="1600" b="1" dirty="0" err="1">
                <a:solidFill>
                  <a:srgbClr val="846F48"/>
                </a:solidFill>
              </a:rPr>
              <a:t>Vac</a:t>
            </a:r>
            <a:endParaRPr lang="es-AR" sz="1600" b="1" dirty="0">
              <a:solidFill>
                <a:srgbClr val="846F48"/>
              </a:solidFill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B245325F-10EF-BF3B-E813-607B24E23368}"/>
              </a:ext>
            </a:extLst>
          </p:cNvPr>
          <p:cNvCxnSpPr>
            <a:cxnSpLocks/>
          </p:cNvCxnSpPr>
          <p:nvPr/>
        </p:nvCxnSpPr>
        <p:spPr>
          <a:xfrm>
            <a:off x="10197801" y="1869181"/>
            <a:ext cx="181087" cy="0"/>
          </a:xfrm>
          <a:prstGeom prst="straightConnector1">
            <a:avLst/>
          </a:prstGeom>
          <a:ln w="28575">
            <a:solidFill>
              <a:srgbClr val="846F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BA88DE91-F1B5-50C6-B729-F8F8D7292D46}"/>
              </a:ext>
            </a:extLst>
          </p:cNvPr>
          <p:cNvCxnSpPr>
            <a:cxnSpLocks/>
          </p:cNvCxnSpPr>
          <p:nvPr/>
        </p:nvCxnSpPr>
        <p:spPr>
          <a:xfrm flipH="1">
            <a:off x="10218420" y="2294076"/>
            <a:ext cx="160468" cy="0"/>
          </a:xfrm>
          <a:prstGeom prst="straightConnector1">
            <a:avLst/>
          </a:prstGeom>
          <a:ln w="28575">
            <a:solidFill>
              <a:srgbClr val="846F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AE173E4-DC9C-A8AF-6B0E-5ABC598F127D}"/>
              </a:ext>
            </a:extLst>
          </p:cNvPr>
          <p:cNvCxnSpPr>
            <a:cxnSpLocks/>
          </p:cNvCxnSpPr>
          <p:nvPr/>
        </p:nvCxnSpPr>
        <p:spPr>
          <a:xfrm>
            <a:off x="10717754" y="662473"/>
            <a:ext cx="0" cy="1313674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84BDFAF8-7A8C-5434-EE40-0837A2AD8D15}"/>
              </a:ext>
            </a:extLst>
          </p:cNvPr>
          <p:cNvCxnSpPr>
            <a:cxnSpLocks/>
          </p:cNvCxnSpPr>
          <p:nvPr/>
        </p:nvCxnSpPr>
        <p:spPr>
          <a:xfrm>
            <a:off x="9491980" y="662473"/>
            <a:ext cx="1225774" cy="0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EACBF643-6856-FCDD-56E4-15EB5413F0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86" y="264474"/>
            <a:ext cx="1594404" cy="1514684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ACAFF84-211B-8FEE-4DAF-161A31A80BDD}"/>
              </a:ext>
            </a:extLst>
          </p:cNvPr>
          <p:cNvCxnSpPr>
            <a:cxnSpLocks/>
          </p:cNvCxnSpPr>
          <p:nvPr/>
        </p:nvCxnSpPr>
        <p:spPr>
          <a:xfrm>
            <a:off x="10823376" y="2294076"/>
            <a:ext cx="4392" cy="588092"/>
          </a:xfrm>
          <a:prstGeom prst="line">
            <a:avLst/>
          </a:prstGeom>
          <a:ln w="57150">
            <a:solidFill>
              <a:srgbClr val="846F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BE6CEC5E-5140-81BA-979B-5271136A1CBD}"/>
              </a:ext>
            </a:extLst>
          </p:cNvPr>
          <p:cNvCxnSpPr>
            <a:cxnSpLocks/>
          </p:cNvCxnSpPr>
          <p:nvPr/>
        </p:nvCxnSpPr>
        <p:spPr>
          <a:xfrm flipV="1">
            <a:off x="10717754" y="995003"/>
            <a:ext cx="0" cy="401865"/>
          </a:xfrm>
          <a:prstGeom prst="straightConnector1">
            <a:avLst/>
          </a:prstGeom>
          <a:ln w="57150">
            <a:solidFill>
              <a:srgbClr val="846F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90D35645-422C-945B-2C29-1833051B023F}"/>
              </a:ext>
            </a:extLst>
          </p:cNvPr>
          <p:cNvCxnSpPr>
            <a:cxnSpLocks/>
          </p:cNvCxnSpPr>
          <p:nvPr/>
        </p:nvCxnSpPr>
        <p:spPr>
          <a:xfrm>
            <a:off x="3881282" y="3010246"/>
            <a:ext cx="331379" cy="0"/>
          </a:xfrm>
          <a:prstGeom prst="straightConnector1">
            <a:avLst/>
          </a:prstGeom>
          <a:ln w="38100">
            <a:solidFill>
              <a:srgbClr val="B517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27">
            <a:extLst>
              <a:ext uri="{FF2B5EF4-FFF2-40B4-BE49-F238E27FC236}">
                <a16:creationId xmlns:a16="http://schemas.microsoft.com/office/drawing/2014/main" id="{E4E5615F-262F-0330-1761-CA95A640F9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6" t="17360" r="63471" b="74837"/>
          <a:stretch/>
        </p:blipFill>
        <p:spPr>
          <a:xfrm flipH="1">
            <a:off x="9720982" y="2294076"/>
            <a:ext cx="138508" cy="232300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5619E14C-806D-2D76-1E3F-8872B6D1CF6C}"/>
              </a:ext>
            </a:extLst>
          </p:cNvPr>
          <p:cNvSpPr txBox="1"/>
          <p:nvPr/>
        </p:nvSpPr>
        <p:spPr>
          <a:xfrm>
            <a:off x="4259087" y="0"/>
            <a:ext cx="3789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ETAPA POTENCIA</a:t>
            </a:r>
          </a:p>
        </p:txBody>
      </p:sp>
    </p:spTree>
    <p:extLst>
      <p:ext uri="{BB962C8B-B14F-4D97-AF65-F5344CB8AC3E}">
        <p14:creationId xmlns:p14="http://schemas.microsoft.com/office/powerpoint/2010/main" val="107312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127</Words>
  <Application>Microsoft Office PowerPoint</Application>
  <PresentationFormat>Panorámica</PresentationFormat>
  <Paragraphs>83</Paragraphs>
  <Slides>17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Google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alejo casas</dc:creator>
  <cp:lastModifiedBy>alejo casas</cp:lastModifiedBy>
  <cp:revision>8</cp:revision>
  <dcterms:created xsi:type="dcterms:W3CDTF">2024-05-25T21:07:25Z</dcterms:created>
  <dcterms:modified xsi:type="dcterms:W3CDTF">2024-05-26T01:29:30Z</dcterms:modified>
</cp:coreProperties>
</file>